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1" r:id="rId9"/>
    <p:sldId id="264" r:id="rId10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70000">
              <a:srgbClr val="FF0300"/>
            </a:gs>
            <a:gs pos="70000">
              <a:srgbClr val="FF0300"/>
            </a:gs>
            <a:gs pos="70000">
              <a:srgbClr val="FF0300"/>
            </a:gs>
            <a:gs pos="70000">
              <a:srgbClr val="FF0300"/>
            </a:gs>
            <a:gs pos="70000">
              <a:srgbClr val="FF0300"/>
            </a:gs>
            <a:gs pos="16000">
              <a:srgbClr val="FF0300"/>
            </a:gs>
            <a:gs pos="100000">
              <a:srgbClr val="4D0808"/>
            </a:gs>
          </a:gsLst>
          <a:lin ang="13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F0650-3A44-415E-AD8A-E4F220D5ECBA}" type="datetimeFigureOut">
              <a:rPr lang="es-ES_tradnl" smtClean="0"/>
              <a:pPr/>
              <a:t>09/11/2014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2C3A1-A5B9-4238-A216-D548FB3495B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audio" Target="../media/audio8.wav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audio7.wav"/><Relationship Id="rId16" Type="http://schemas.openxmlformats.org/officeDocument/2006/relationships/image" Target="../media/image17.png"/><Relationship Id="rId1" Type="http://schemas.openxmlformats.org/officeDocument/2006/relationships/audio" Target="../media/audio6.wav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2.png"/><Relationship Id="rId5" Type="http://schemas.openxmlformats.org/officeDocument/2006/relationships/audio" Target="../media/audio10.wav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audio" Target="../media/audio9.wav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1.jpeg"/><Relationship Id="rId2" Type="http://schemas.openxmlformats.org/officeDocument/2006/relationships/audio" Target="../media/audio12.wav"/><Relationship Id="rId1" Type="http://schemas.openxmlformats.org/officeDocument/2006/relationships/audio" Target="../media/audio11.wav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4" Type="http://schemas.openxmlformats.org/officeDocument/2006/relationships/image" Target="../media/image23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audio" Target="../media/audio16.wav"/><Relationship Id="rId7" Type="http://schemas.openxmlformats.org/officeDocument/2006/relationships/image" Target="../media/image25.png"/><Relationship Id="rId2" Type="http://schemas.openxmlformats.org/officeDocument/2006/relationships/audio" Target="../media/audio15.wav"/><Relationship Id="rId1" Type="http://schemas.openxmlformats.org/officeDocument/2006/relationships/audio" Target="../media/audio14.wav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png"/><Relationship Id="rId4" Type="http://schemas.openxmlformats.org/officeDocument/2006/relationships/audio" Target="../media/audio17.wav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33.png"/><Relationship Id="rId18" Type="http://schemas.openxmlformats.org/officeDocument/2006/relationships/image" Target="../media/image38.gif"/><Relationship Id="rId3" Type="http://schemas.openxmlformats.org/officeDocument/2006/relationships/audio" Target="../media/audio20.wav"/><Relationship Id="rId7" Type="http://schemas.openxmlformats.org/officeDocument/2006/relationships/audio" Target="../media/audio24.wav"/><Relationship Id="rId12" Type="http://schemas.openxmlformats.org/officeDocument/2006/relationships/image" Target="../media/image32.png"/><Relationship Id="rId17" Type="http://schemas.openxmlformats.org/officeDocument/2006/relationships/image" Target="../media/image37.gif"/><Relationship Id="rId2" Type="http://schemas.openxmlformats.org/officeDocument/2006/relationships/audio" Target="../media/audio19.wav"/><Relationship Id="rId16" Type="http://schemas.openxmlformats.org/officeDocument/2006/relationships/image" Target="../media/image36.gif"/><Relationship Id="rId20" Type="http://schemas.openxmlformats.org/officeDocument/2006/relationships/image" Target="../media/image40.gif"/><Relationship Id="rId1" Type="http://schemas.openxmlformats.org/officeDocument/2006/relationships/audio" Target="../media/audio18.wav"/><Relationship Id="rId6" Type="http://schemas.openxmlformats.org/officeDocument/2006/relationships/audio" Target="../media/audio23.wav"/><Relationship Id="rId11" Type="http://schemas.openxmlformats.org/officeDocument/2006/relationships/image" Target="../media/image31.png"/><Relationship Id="rId5" Type="http://schemas.openxmlformats.org/officeDocument/2006/relationships/audio" Target="../media/audio22.wav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gif"/><Relationship Id="rId4" Type="http://schemas.openxmlformats.org/officeDocument/2006/relationships/audio" Target="../media/audio21.wav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771800" y="404664"/>
            <a:ext cx="31863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EL PIJAMA</a:t>
            </a:r>
            <a:endParaRPr lang="es-E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1266" name="Picture 2" descr="https://encrypted-tbn0.gstatic.com/images?q=tbn:ANd9GcR0x4Y42q3HmkW1m4KMXpaiMeRvpXpSN8jRjJNAu0aB2CpPasq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556792"/>
            <a:ext cx="4032448" cy="4970693"/>
          </a:xfrm>
          <a:prstGeom prst="rect">
            <a:avLst/>
          </a:prstGeom>
          <a:noFill/>
        </p:spPr>
      </p:pic>
      <p:pic>
        <p:nvPicPr>
          <p:cNvPr id="10" name="45">
            <a:hlinkClick r:id="" action="ppaction://media"/>
          </p:cNvPr>
          <p:cNvPicPr>
            <a:picLocks noRot="1" noChangeAspect="1"/>
          </p:cNvPicPr>
          <p:nvPr>
            <a:wavAudioFile r:embed="rId1" name="45"/>
          </p:nvPr>
        </p:nvPicPr>
        <p:blipFill>
          <a:blip r:embed="rId4" cstate="print"/>
          <a:stretch>
            <a:fillRect/>
          </a:stretch>
        </p:blipFill>
        <p:spPr>
          <a:xfrm>
            <a:off x="8839200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lamada de nube"/>
          <p:cNvSpPr/>
          <p:nvPr/>
        </p:nvSpPr>
        <p:spPr>
          <a:xfrm>
            <a:off x="785786" y="428604"/>
            <a:ext cx="7056784" cy="54006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2 CuadroTexto"/>
          <p:cNvSpPr txBox="1"/>
          <p:nvPr/>
        </p:nvSpPr>
        <p:spPr>
          <a:xfrm>
            <a:off x="1619672" y="1556792"/>
            <a:ext cx="5400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latin typeface="Century Gothic" pitchFamily="34" charset="0"/>
              </a:rPr>
              <a:t>El otro día la profesora nos pidió  una imagen con un pijama enano. viéndoselo puesto a alguien en la fotografía ya que era muy complicado. Marcos siempre hacia los deberes, y encima el que mejor no podía fallar tenia que buscar a alguien muy rápido, para ponerle el mini-pijama.</a:t>
            </a:r>
          </a:p>
          <a:p>
            <a:endParaRPr lang="es-ES_tradnl" dirty="0"/>
          </a:p>
        </p:txBody>
      </p:sp>
      <p:pic>
        <p:nvPicPr>
          <p:cNvPr id="4" name="90">
            <a:hlinkClick r:id="" action="ppaction://media"/>
          </p:cNvPr>
          <p:cNvPicPr>
            <a:picLocks noRot="1" noChangeAspect="1"/>
          </p:cNvPicPr>
          <p:nvPr>
            <a:wavAudioFile r:embed="rId1" name="90"/>
          </p:nvPr>
        </p:nvPicPr>
        <p:blipFill>
          <a:blip r:embed="rId4" cstate="print"/>
          <a:stretch>
            <a:fillRect/>
          </a:stretch>
        </p:blipFill>
        <p:spPr>
          <a:xfrm>
            <a:off x="7715272" y="285728"/>
            <a:ext cx="304800" cy="304800"/>
          </a:xfrm>
          <a:prstGeom prst="rect">
            <a:avLst/>
          </a:prstGeom>
        </p:spPr>
      </p:pic>
      <p:pic>
        <p:nvPicPr>
          <p:cNvPr id="5" name="22">
            <a:hlinkClick r:id="" action="ppaction://media"/>
          </p:cNvPr>
          <p:cNvPicPr>
            <a:picLocks noRot="1" noChangeAspect="1"/>
          </p:cNvPicPr>
          <p:nvPr>
            <a:wavAudioFile r:embed="rId2" name="22"/>
          </p:nvPr>
        </p:nvPicPr>
        <p:blipFill>
          <a:blip r:embed="rId5" cstate="print"/>
          <a:stretch>
            <a:fillRect/>
          </a:stretch>
        </p:blipFill>
        <p:spPr>
          <a:xfrm>
            <a:off x="8215338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89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 descr="data:image/jpeg;base64,/9j/4AAQSkZJRgABAQAAAQABAAD/2wCEAAkGBxMREBUSEhQWFhUWFRQaGRQYFRcaGRYWGhgYGxgYGBgaHCggGBonHBcWITEiJSkrLi4uFyA4ODMsNygtLi0BCgoKDg0OGxAQGiwkICY1LDIvNCwsNSwsLCwuLSwsLSwsLCwsLCwsLywsLCwsLCwtLC8sLCwsLCwsLCwsLCwsLP/AABEIAPAA0gMBIgACEQEDEQH/xAAcAAEAAQUBAQAAAAAAAAAAAAAABQIDBAYHAQj/xAA/EAACAQMCAwUFBQYEBwEAAAABAgMABBESIQUxUQYTIkFhBxQycYFCUnKRoSMzYoKSwXOisdEkJUNTY7LwF//EABoBAQADAQEBAAAAAAAAAAAAAAACAwQBBQb/xAAlEQEAAgICAQMEAwAAAAAAAAAAAQIDESExEgRBUSIyYXETI5H/2gAMAwEAAhEDEQA/AO40pSgUpUQlzLc7wt3cPlNgFpPWIHYJ0cg58hjBIS9KjV4JF9oyuerTSn8hqwPoBVEvBQQVWWZUbZk7wuGXzUF8smRt4SOdB779JMSLcLpBwZ3yVJHMRqCDJjrkD1O9Vjh0h3NzLn0WID6Duz+pNZ8aBQAAAAAAAMAAcgB5CqqCNYXEW4InXzUhUk+hGEY+hC/Osuzu1lQOhyNxyIII2KsDurA7EHcVfqOueEI8hcs4DAa0VtKyEbKXxvsNtiMjAOQBQVzcXgRijSpqHNAwLD5qNxVVtxSGRtKSozfcDDV/TzrIt4FjUKiqqjkqgAD5AcqpurRJV0yIrjowB36jofWgvUqKRmtnVWYtCxCqzHLRudlVmO7KTsCd84BJyMStApSlApSlApSlApSlApSlApSlApSlApSoyWZ5naOJtCKcPKMZLeaR52yPNt8chvnAOM+PRBn96xD/AOEoy/5+FP56klAAwNgPKsWz4dFESUQBjzc5Z2/E7ZZvqay6BSlKBSlKBSlKBSlKCze2wljaNuTKQeoz5joRzrG4Le99AjEqX0rrAI2cDDD08QNZ9Yd1wuGQ5aNdXk48Lj8Lrhl+hoMylRcczwOqSsXjchUlONSseSSY2OeQbzOx3wTKUClKUClKUClKUClKUClKUClKUGJxa5MUEkijLKh0jq2PCPzxVdhaiKNYxuFAGTzY+bHqScknqax+0APu0hAyVXXgczoIbA+ems9WBGRuDyPpQe0pSgUpSgUpSgUpSgUpSgUpSgs3lsssbRtyYEHrv5joRzzVnhE7SQIz/FjDY5a18L4/mBrLJqP7P726t5OXkHykdpB+jCgkaUpQKUpQKUpQKUpQKUpQKUpQCKi+z5xGyDeNHZIm6xrsB8lOpAfMID51f4zMyW8rJ8QRtP4iML+uKyLW3WNFjQYVFVQOgAwP9KC7SlKBSlKBSlKBSlKBSlKBSlKDH4hbd7E8eorrVl1DmMjGat8Kudce4CuhKOg5Ky88fwkYYejCsyo62Gm7mA5NHC5/FmRCf6UQfSgkaUpQKUpQKUpQKUpQKUpQKUpQYfGIWe3lVPiKNp/FjK/rir1pcLLGsibq6hgfQjIq9UQc2rMcFoGYtsCTCxOW2G5jJydvhJPlyCXpVuCZXUMjBlIyGUggjqCNjVygUpSgUpSgUpSgUpSgUpWPcX8UY1PIijqzqB+ZNBkVGcNPeTTSj4crEp6iPVqP9buv8lePcvceGHUiH4pyCpx0iB3J/iIwOYzUhbwrGiogAVQAAPIDkKC5SvM01eVB7SlKBSlKBSlKBSlKBSlKBSlKCI4tw9UVp4k0yqRIdGVMmkhmVguNZZQV3zzqUikDKGUgqwBBHIg7giq6iVzakjSWgJJGkEmHO5GkbmPPLHw8sY5BLUq1bXKSKGjdXU8mUgg/UV5d3ccS6pHVB1Ygb9BnmfSgvUqNg4uC4VkeNX2jdxpEh6YO6N0DYJ+lSVApSo6/vjq7mHBlOMnmIlP23/XC82PoCQEjSo4SXS7FIpP4g7IT/KVbH9Rrxjcvt+yhH3smRvoCFUH1OflQOLzkjuIz+0kBGR/005NIemBy6tj1qF7Scf4fwiNWdEVyMRxRRqZZMdAOQ2+IkD1rVJvarZ273S26mbu0z37Pvc3BYKiJt4k3bxDAAXwjGK5TdXMs8z3Fw+uaQ5ZjyA8kUfZUcgKjadJ0pNpbre+1Hid5cxwWohtVkbYtiRkQbvJI7+BVVck7eVS/aP2usP2PDlEpUaWvJRhGYYBMcYxqzvvsPQiuRe6M8rOxIXGkKD8S7HfH2c74rPG1Rm62uHc89M3iXGby5JNzdzyZ5qHKR/SNMKK1/hPu/f63gkkiT4UjbR3jDlrlO6L+Hf5VJmvBUYvKycUTxDdbn2tcTbAiitoVAwAdcjAeWW1YP5ViD2u8WR0U+7Ss7ABO6YE5PUMMVq2atyQq3xKD8wDXYvKM4Y1w+n+zV5PNbRyXMaRysPEkcmtR08Q2z6An5mpSvk20BhbXA8kLfeikZD/lNbv2f9qV/bELPpu4/wCLCTAejgaW+o+tTi8KrYrQ73SoHsp2uteIx6rd/EoGuFvDJHn7y9PUZB61PVJUUpSgUpSgUpSgUpSgwbjhEEja3hjLff0jUf5hvVVrwuCJtUcSK33go1f1c6zKjeMzZAgQnvJcDw81j1ASPn7OFJwepGN6Cm64lA4ZCrSrurBYXlTbYqSqkEg8xzFW7ODUuq2uG0ZI0tiQKRzXxeNSPultugqTjVY1VFAVQAFVRsANgAByArCueGxO5ciRWIAJR5Y845E6CAxHLJ8qD02MrfHcNjzEaqmf5vEw+hFZVpaJEumNQoySepJ5sxO7Mep3rDsJXSUwuxcFS0bsMMQCAytsASMrv5g77jJkzQK5b7a+1TRRrw+BsSTqTKw5pByI9C5yPkD1rpUN6j50tyGTsRt9a+YuO8UN7eXF2WBEsraOe0K+GIf0gH5muWnUJ0r5Sgba2Hfs2NkChR/KP/vrUlmmjfy386Y9R+v+1UzO2usRUzTNeEV6V9R+v+1cS2ZpmmnoQa8A86G3ua8zTT6j9f8AavVjJONvL9Rmht5TNeMMVTmgu287xSLNC7RyocrIpww9PVT5g7Gu8ezft6vEUMM2Eu4xlkHwyLy7yPPl1Hka4Fmq7a5khlSeFtMsTakbofMHqpGxHmDU620qyY9xuO31lSoTsb2iTiNnHcpsWGHTP7uRdnT6Hl1BB86m6tZClKUClKUClKUCo622uZs/EUiK/wCGNQ2+Tav6hUjWLfWayAE5VlyVdThl64PmDtkHIOOVBeiH2jzIH0FYjX+/IYrGhu3g2nJaMgFZtOy7brIFHh6hsAb4OMb4F3MkoKW8gbVkaxusYPNi3IkDkOZOPU0EjaubiUTLkRohEbEfvC+CzAH7ACgA+eTjbBMnG2RWG9ykMcaIpfOERFxk6R1JAAAG5P8ArirVtxZR4ZVaJs4GoeE6jgYkGV3O2CQc+XKgge014bezv5E2KW82n0OCF/Uivny2UhFHhHhG5Veny3rvHtAXPDuI/wCC5/Jgf7VwhT4dXP1J9Khddh91ermR1GP1/tTPqvl9nrv92s/gPZe94gNcKJHF5SynAIzuVQbkeuMetbL/APmojXNxxONOX/TjUfLLtvVf7Xb44hpCTKxOkjlv88dPmKrZhqYbZycA46nOM/Stv4f7Mla6GZ0nt3DBmUFGHhyHQqSpIcD03NXeB+zXVezLdHvLdEbu2B0szMxAzjkygH0OR6iu7r8oxNvhpfTlnPlj0xy9a9JGR03/ANTWfxHs1dQXrWUaNKxGY5OQMbZCu7cl3GD65+uH2i4PJY3MME0gdzGHZYwcAszAIPN+WeQ50iCbLW/8H+WvO8IJ/L8tvKvJYrhUMjWk4jUZLtC4UDqWOwrGguu8GoZ5+YxXNJRaJX2cmvM1Tmma4mqzSqM0oOgexPjxt+IPaMf2d0pZR0nQb4/Emf6RXeq+R7a+NvPBcDnDNG/0DDI+or63U5GRyNXVnhjyRqz2lKVJApSlApSlApSlBYa1BGMnHTNUe4J6/nWVSggmWOK6JlYpqRViZmwuSTrUE7BydO3MjGORrL40f2PdKoZpcxqp5ZKtktn7IAJPM7VnzxK6lGAZWBBUjIIOxBHmKxbXhccbalDFsYBeR3Kg8wutjpGw5dBQYHHeCCWyuYRktLbypk5OSyEA4653r5bimDQ5wPgPm3MDHWvrLjHFobSIyzuEQEDzJZjyVVG7MfIAE18z9o+ztzCbi491njtXlleNmjAKRuSVDoCTHsQNwPpUbLMc6l1DsrO6cFt3gjMkzwxoq5OnVkqC5+yi4JJ6DrivE9mtpINd4ZLic/FKZHUZ6IqkBUHkN6zewEixcHtXkZUVYdTMxAVQSTkk7Ab1IWPamyml7mK5iaXJGgNhiRzAB5nY7DpWeZnc6a4isxHkguzfYQ8PvO9trhhbMra7dhkliPDhuWxwc4ztjfNbhFbqpLDmee/rmrtKhNpntZWsV6Wp7dXxqHL1xWDxaW1tz71cMkZGle9YgE4yVXPNvPb51J1G8d4Db3qLHcx94qsGA1MMMARnKkHkTtSJLRxw1Li/FuE8Z0W7XrABshAWiEjnZd5Ewx6AHzqA7YdheG8Pg72S5ukPJIw6MXYeQBUemTnArdL72dcNljKe7KnR0JVh65zv9c07IK697Y3WJZLUroldQTJbyAmJjn7Q0sh/BVkWiOlM1mZ+rtwKxu8jxuvoDz+prOBr6FvuzlpP+9toX9TEmfo2MiuB9oLe3TiFwtopSCNtAXUzAuuzkat8as49MVKLRZzU11EsbNK8pXEmNxIZjI6lR9civsC1XCKDzCqP0r5Y7M8NN1xG0twMhplZv8NPE+foDX1ZV1OmXLP1FKUqSspSlApSlApSlApSlApSlBznjl20t/PKMEWZjhh1DKpLJGJJpsebhHRB0weprVu0PbFksrlGn79ZoZI1bChgzqVBUooWRDnmBkHG5B22PiNjqu+I2rc5Ht7lB/3IjGkbjHmNULKfxDrWt6PfuJxWgBMdsVnnPkSN4o/qSCfT5VmtM+bbStf4vy2rs92eeXhxCkd5DBJb22dlSeJDE8+Pv98rgN9lVGPiOdH47aXUqaFtzF7sid0nu7x91Ijhg7ysNDPkaF0E69WeW9dK4VxkWCNDcJMUEszxzRwySqySSNIFYRKzI6lyu4wQAQdyBC9q+0VxdzW1rbRGISOXVrhCCRFpbvWi+IIjFSFbDM4XYAb31tERwyWpM25baedeVqtxeScLkU3l339tIrft2REaKZVLaSEGCjgNp88jHmKneCzvJbxySrpd0DlTsV1eIKfUAgfSstq6ehW8WV8S4hHbxmWU4UdASSeiqN2Ox2Fa5F2vlZoybJ445sd28sqIz5IC+AA6clgBqIGSMkZqdXhKX0l1HIToWAwDHNHnjJlcfxd20YHTLfeNa7bdgLt7pXuGBUAKX792UR6lZhDCw/ZF9AzvhfWr8eKsxuWXNntFtVbXZXayrqXIwSrKwwyMpwysPIg/7jIINei1QSmXSO8KBC3mUBLAfQsx+tU38Qj4g2NhPAHYf+SJghY9SUeNflEKyKovHjOmnHbzrti8Vuu5gll/7ccj/wBKk/2r5osAe7BJyTkk+ZJPM19G9qYDJYXSDm1vOB8zG1fOdkcxr8hUqdI3+5epSr/DeGSXlxFZwfvJWxnyRPtOfQDNTiNo2nUbdM9gXANbzcRcbbww56DBkYfXAz+Ku01g8D4VHaW0VtCMRxIFHr1Y+pOST1JrOq9jmdlKUo4UpSgUpSgUpSgUpSgUpSg1bt5wsNCbxZO5mtEkkSXGoFAuZI5F+3GwXlzBAI3rWPZlZMLM3Uv768dp3PoxOhR/CF3A8tRrdu2li1xw67hTd3t5VUdWKHA+pwK1X2d3qzcLtGU/DCiH0aMaGH5r+tU5umj0/wBzYqhuO8HeWSKeCQR3EOsKzKWRkfGuORQQSpwDkHIIqZpWeJ02TG+EbHaSTJovEhYBkYBC7AsjBgSHAxuBtvUlVsTpr0al1gZ0ahqA66eeKuUkhhWnEFtLtzKQsNyI8SnZVnUaNLn7OtNGknYlCOZAO03FwkaGR2VUUZLswCgdSx2AqBkQMCrAEEYIIyCPMEHmKiIuydirh1tIAynI/ZrhTzyq8lOegq6uXUalmv6fc7hlWt571O10ue60COEkY1oCWeUA76XbSB1EYPJhWfSlVWtudr6V8Y0pkIwc7jByME5HnsNz8q4jaezHiJ191Coi1v3ZlkCM0eo6SV3ION8HHOu2zzKis7sFVQWZicBVAyST5ACtKk7ZSzSaYtMCkkIJ4ZdcvqoJRRkDIUFjjnjkJUnUI3ruY05Nx/hs9g/d3cTRMQSu4KuB9xxsfLbmMiu0+xjsYbS3N5cLi5uADgjeKE4Kp6E7Mf5QdxWFxqR7+yngnVBcQJ38Eqjwl49wQGyUOfCVyRhxuckDovZvifvVnBc4x3sMbkdCygkfQ5FX01PMMubyidSkqUpVikpSlApSlApSlApSlApSlApSlArjnaPvuCcRK2cYnj4gzulpqw0dxtqYdIznfyGPILXYjXI+AXZvbu64y6s6JrgtI0GWMSHdlH3nJ+mpt8VG8xrlPHEzbhb4rfcbtYXu5TZGOManhAfOkcwHPNvLnz61ubX3/DGcKf3PeaTz+DVg+vlXDu0zTx3b3dxJFOVmMhsiZJo4t9o5GQd2rqu2M+Vdj7PdprXiEWqCRWyPFEfjXPMMp36jPI1ReNREtWO25mHzpbzTyS+8IXM2rWZV+IOd86hyOTyr6L7G8ZN5ZRTsMOQVkXGMSISr7eQJGcdCK0a89nlzC5S17p4ckprcoyAnOlvCdePvDc9K3zspwb3O1SEtqbLs7AYBd2LNgdMnA9AK5e21taxGtd+6XpSvGYAZJwOpqtN7QmoviHHoYVLMwwObEgKPmx2rTrrtNdcTDQcMgeTOxuMaIYyOR7xviYHBwOfrXa1m3SN7RWNy2rtaC0Hdqygs8eQQT4QdW6ggkEqBz61rAZLi2zKAFZcsM/CRzKnnsRkHnsDUjxq4CqqcVt543QH/AIm2EzROD8WmSHxoDgZRwNwOeAaxbPtPYKqrZQXFyyhVSOK3l2xgAZdQFA23rs47OUzUj3UXM723DDcTA+8SQCGNMeJpplUEBRzJYA46Ka6Z2W4abWxt7c7tFDEjHqyqAxHpnNar2b7MXNxdJf8AEgqNHn3ezVtSwE85JG5PL+g/LG/Vox08YYs2TztspSlWKilKUClKUClKUClKUClKUClKUEV2rnMdhdOvNbedh8xGxFaf7ObcR8KtAvnEG+rksf1Y1vPGYQ9tMjbq0UgI9CpBrmXYnjndcBguXR2WKNwwTSSEjd1L4YjICrk+fzqrLHC/08xFpTd9w+40dxbe7wQqoAzGzk9cIrIEA65JPpWl+zfsZBdi+SYNFcxXWUngJQorrkBD5rsfC2diKlpL3ityUvLa0ZrSWErHD38QkbVpYTSDVpUEeHmSBnlmq+C9qLTg8LQFjecQmkaSaK1UviU7aA3JVQALjOdicb4rlImO3ct62iPFnS8G4xabRtHexjkdQhlx6q+YyfkRWDc9rLyHaaxuFIGT4YmGPmJMGqL7iHFuJHTJ/wAutvNY31XDjoXHwD8vkagePdibCBIiyMEeeNZ7lpGZkQ58RJOldT6VLY21k1ntmwecUjufhdSM/j5T1+Uinbq5mQPDaylWGQzGKNcdclicV52ca74qgk96tbZWJwusTXGM4zoLALnyyOm1bFJwBLfhUtqkipHonAkdtIjikkdsFyTsEfTknyzWn8B7FWMwnPclrZpAbd2LLIY9K6mBBBKF86dXMb8jXbZMeOs2tCUxktMVrLoPDfZjZKwkue8vJB9q4bUg66YhhAPQg1ukMSooVQFUDAUAAAdAByrj9va8Q4V47CZ7mBedlO2rw9IX5qQOQ/8Aauj9ke1EHErfvocgg6ZI22eJxzVh/fzrRhzUyRukseXHek6snKUpVqspSlApSlApSlApSlApSlApSlApSlApSlBTIgIIPIgj865T7J0/5Z7u+CYZriF19dZJH5P+tdYrlnBE9z43xCzOy3BW7i9de0v+Y8ui1XljdVuCdXc37Q9oLi0s24NHIy91dXCEqTrkgOGhXbfDF2yB1A5ZFb52ANubQGCEQMpKSxkeNZV+IOT4j138j5VtcHAbdLl7tYl7+TGqU5LbKFGnPwbAcsZrU+MXsVnxUvq8F3F41XfE8PJseqHB9VrF6z+3FMR3HLXgp/Hffy2J7hQ6oSNTBiq+ZC41H5DI/MVXJGGBVgCCCCCMgg8wQeYrWOzd573e3NxjCxLHBGDvjP7SQ+hJKD+UVtNeLkp4TEe70aT5RKGj7LWqlT3ZIU5WNpJHiQ9UiZii/QbVLu4AyTgdaqqB7cyMvD52Q4ZUJB6Y3/tXfK2W0RaTVaRMxCeFa9wiX3DjyEbRcRjKN094j3U/UHHzc1KcGuBJAjDzA/I7j9CKgPaUTHaJcr8dtcQSr9GAx+o/KtHorzjzxHzwo9XSL4pn45dlpVEThlDDkQCPkarr6J4pSlKBSlKBSlKBSlKBSlKBSlKBSlKBSlKBWm9vuys108F3ZuiXdsW0a86JI2HijfHl6+p5ZyNypQcqk4Vx+8Pdv7vYx/akVhK5/CAT+pHzrXj7GL83Zb3uLQGJFy2tpipGMFDtkDP2q7tWNxObu4JH+7G7fkpP9qjFYj2TnJae5cj9mdsqWTFWLh7ic6zzcBtAY+pCCtsrWfZrFp4VbDqrn+qRz/etmr5n1M7zW/cvcwRrHX9FRfaWDvLWSP76lfzBFSlYPGD+zH4h/eqazqYlZMb4aF2R7aLBAtvJBctLGqqyRxaiCowPPzUCrna/tLLc2rW4sLmMTskSyTL3a62YFRvt5dayuyLd3xu5HlIkDD+nSf1Y1sntag1cJmI+KMxOp6FZF3H0Jr3MeHFNovrmdT2869snhMb63H+OkcLiZIIkf4ljQNjlqCgHH1rKqxZTa4kf7yK35gGr9ek80pSlApSlApSlB//Z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4340" name="AutoShape 4" descr="data:image/jpeg;base64,/9j/4AAQSkZJRgABAQAAAQABAAD/2wCEAAkGBxMREBUSEhQWFhUWFRQaGRQYFRcaGRYWGhgYGxgYGBgaHCggGBonHBcWITEiJSkrLi4uFyA4ODMsNygtLi0BCgoKDg0OGxAQGiwkICY1LDIvNCwsNSwsLCwuLSwsLSwsLCwsLCwsLywsLCwsLCwtLC8sLCwsLCwsLCwsLCwsLP/AABEIAPAA0gMBIgACEQEDEQH/xAAcAAEAAQUBAQAAAAAAAAAAAAAABQIDBAYHAQj/xAA/EAACAQMCAwUFBQYEBwEAAAABAgMABBESIQUxUQYTIkFhBxQycYFCUnKRoSMzYoKSwXOisdEkJUNTY7LwF//EABoBAQADAQEBAAAAAAAAAAAAAAACAwQBBQb/xAAlEQEAAgICAQMEAwAAAAAAAAAAAQIDESExEgRBUSIyYXETI5H/2gAMAwEAAhEDEQA/AO40pSgUpUQlzLc7wt3cPlNgFpPWIHYJ0cg58hjBIS9KjV4JF9oyuerTSn8hqwPoBVEvBQQVWWZUbZk7wuGXzUF8smRt4SOdB779JMSLcLpBwZ3yVJHMRqCDJjrkD1O9Vjh0h3NzLn0WID6Duz+pNZ8aBQAAAAAAAMAAcgB5CqqCNYXEW4InXzUhUk+hGEY+hC/Osuzu1lQOhyNxyIII2KsDurA7EHcVfqOueEI8hcs4DAa0VtKyEbKXxvsNtiMjAOQBQVzcXgRijSpqHNAwLD5qNxVVtxSGRtKSozfcDDV/TzrIt4FjUKiqqjkqgAD5AcqpurRJV0yIrjowB36jofWgvUqKRmtnVWYtCxCqzHLRudlVmO7KTsCd84BJyMStApSlApSlApSlApSlApSlApSlApSlApSoyWZ5naOJtCKcPKMZLeaR52yPNt8chvnAOM+PRBn96xD/AOEoy/5+FP56klAAwNgPKsWz4dFESUQBjzc5Z2/E7ZZvqay6BSlKBSlKBSlKBSlKCze2wljaNuTKQeoz5joRzrG4Le99AjEqX0rrAI2cDDD08QNZ9Yd1wuGQ5aNdXk48Lj8Lrhl+hoMylRcczwOqSsXjchUlONSseSSY2OeQbzOx3wTKUClKUClKUClKUClKUClKUClKUGJxa5MUEkijLKh0jq2PCPzxVdhaiKNYxuFAGTzY+bHqScknqax+0APu0hAyVXXgczoIbA+ems9WBGRuDyPpQe0pSgUpSgUpSgUpSgUpSgUpSgs3lsssbRtyYEHrv5joRzzVnhE7SQIz/FjDY5a18L4/mBrLJqP7P726t5OXkHykdpB+jCgkaUpQKUpQKUpQKUpQKUpQKUpQCKi+z5xGyDeNHZIm6xrsB8lOpAfMID51f4zMyW8rJ8QRtP4iML+uKyLW3WNFjQYVFVQOgAwP9KC7SlKBSlKBSlKBSlKBSlKBSlKDH4hbd7E8eorrVl1DmMjGat8Kudce4CuhKOg5Ky88fwkYYejCsyo62Gm7mA5NHC5/FmRCf6UQfSgkaUpQKUpQKUpQKUpQKUpQKUpQYfGIWe3lVPiKNp/FjK/rir1pcLLGsibq6hgfQjIq9UQc2rMcFoGYtsCTCxOW2G5jJydvhJPlyCXpVuCZXUMjBlIyGUggjqCNjVygUpSgUpSgUpSgUpSgUpWPcX8UY1PIijqzqB+ZNBkVGcNPeTTSj4crEp6iPVqP9buv8lePcvceGHUiH4pyCpx0iB3J/iIwOYzUhbwrGiogAVQAAPIDkKC5SvM01eVB7SlKBSlKBSlKBSlKBSlKBSlKCI4tw9UVp4k0yqRIdGVMmkhmVguNZZQV3zzqUikDKGUgqwBBHIg7giq6iVzakjSWgJJGkEmHO5GkbmPPLHw8sY5BLUq1bXKSKGjdXU8mUgg/UV5d3ccS6pHVB1Ygb9BnmfSgvUqNg4uC4VkeNX2jdxpEh6YO6N0DYJ+lSVApSo6/vjq7mHBlOMnmIlP23/XC82PoCQEjSo4SXS7FIpP4g7IT/KVbH9Rrxjcvt+yhH3smRvoCFUH1OflQOLzkjuIz+0kBGR/005NIemBy6tj1qF7Scf4fwiNWdEVyMRxRRqZZMdAOQ2+IkD1rVJvarZ273S26mbu0z37Pvc3BYKiJt4k3bxDAAXwjGK5TdXMs8z3Fw+uaQ5ZjyA8kUfZUcgKjadJ0pNpbre+1Hid5cxwWohtVkbYtiRkQbvJI7+BVVck7eVS/aP2usP2PDlEpUaWvJRhGYYBMcYxqzvvsPQiuRe6M8rOxIXGkKD8S7HfH2c74rPG1Rm62uHc89M3iXGby5JNzdzyZ5qHKR/SNMKK1/hPu/f63gkkiT4UjbR3jDlrlO6L+Hf5VJmvBUYvKycUTxDdbn2tcTbAiitoVAwAdcjAeWW1YP5ViD2u8WR0U+7Ss7ABO6YE5PUMMVq2atyQq3xKD8wDXYvKM4Y1w+n+zV5PNbRyXMaRysPEkcmtR08Q2z6An5mpSvk20BhbXA8kLfeikZD/lNbv2f9qV/bELPpu4/wCLCTAejgaW+o+tTi8KrYrQ73SoHsp2uteIx6rd/EoGuFvDJHn7y9PUZB61PVJUUpSgUpSgUpSgUpSgwbjhEEja3hjLff0jUf5hvVVrwuCJtUcSK33go1f1c6zKjeMzZAgQnvJcDw81j1ASPn7OFJwepGN6Cm64lA4ZCrSrurBYXlTbYqSqkEg8xzFW7ODUuq2uG0ZI0tiQKRzXxeNSPultugqTjVY1VFAVQAFVRsANgAByArCueGxO5ciRWIAJR5Y845E6CAxHLJ8qD02MrfHcNjzEaqmf5vEw+hFZVpaJEumNQoySepJ5sxO7Mep3rDsJXSUwuxcFS0bsMMQCAytsASMrv5g77jJkzQK5b7a+1TRRrw+BsSTqTKw5pByI9C5yPkD1rpUN6j50tyGTsRt9a+YuO8UN7eXF2WBEsraOe0K+GIf0gH5muWnUJ0r5Sgba2Hfs2NkChR/KP/vrUlmmjfy386Y9R+v+1UzO2usRUzTNeEV6V9R+v+1cS2ZpmmnoQa8A86G3ua8zTT6j9f8AavVjJONvL9Rmht5TNeMMVTmgu287xSLNC7RyocrIpww9PVT5g7Gu8ezft6vEUMM2Eu4xlkHwyLy7yPPl1Hka4Fmq7a5khlSeFtMsTakbofMHqpGxHmDU620qyY9xuO31lSoTsb2iTiNnHcpsWGHTP7uRdnT6Hl1BB86m6tZClKUClKUClKUCo622uZs/EUiK/wCGNQ2+Tav6hUjWLfWayAE5VlyVdThl64PmDtkHIOOVBeiH2jzIH0FYjX+/IYrGhu3g2nJaMgFZtOy7brIFHh6hsAb4OMb4F3MkoKW8gbVkaxusYPNi3IkDkOZOPU0EjaubiUTLkRohEbEfvC+CzAH7ACgA+eTjbBMnG2RWG9ykMcaIpfOERFxk6R1JAAAG5P8ArirVtxZR4ZVaJs4GoeE6jgYkGV3O2CQc+XKgge014bezv5E2KW82n0OCF/Uivny2UhFHhHhG5Veny3rvHtAXPDuI/wCC5/Jgf7VwhT4dXP1J9Khddh91ermR1GP1/tTPqvl9nrv92s/gPZe94gNcKJHF5SynAIzuVQbkeuMetbL/APmojXNxxONOX/TjUfLLtvVf7Xb44hpCTKxOkjlv88dPmKrZhqYbZycA46nOM/Stv4f7Mla6GZ0nt3DBmUFGHhyHQqSpIcD03NXeB+zXVezLdHvLdEbu2B0szMxAzjkygH0OR6iu7r8oxNvhpfTlnPlj0xy9a9JGR03/ANTWfxHs1dQXrWUaNKxGY5OQMbZCu7cl3GD65+uH2i4PJY3MME0gdzGHZYwcAszAIPN+WeQ50iCbLW/8H+WvO8IJ/L8tvKvJYrhUMjWk4jUZLtC4UDqWOwrGguu8GoZ5+YxXNJRaJX2cmvM1Tmma4mqzSqM0oOgexPjxt+IPaMf2d0pZR0nQb4/Emf6RXeq+R7a+NvPBcDnDNG/0DDI+or63U5GRyNXVnhjyRqz2lKVJApSlApSlApSlBYa1BGMnHTNUe4J6/nWVSggmWOK6JlYpqRViZmwuSTrUE7BydO3MjGORrL40f2PdKoZpcxqp5ZKtktn7IAJPM7VnzxK6lGAZWBBUjIIOxBHmKxbXhccbalDFsYBeR3Kg8wutjpGw5dBQYHHeCCWyuYRktLbypk5OSyEA4653r5bimDQ5wPgPm3MDHWvrLjHFobSIyzuEQEDzJZjyVVG7MfIAE18z9o+ztzCbi491njtXlleNmjAKRuSVDoCTHsQNwPpUbLMc6l1DsrO6cFt3gjMkzwxoq5OnVkqC5+yi4JJ6DrivE9mtpINd4ZLic/FKZHUZ6IqkBUHkN6zewEixcHtXkZUVYdTMxAVQSTkk7Ab1IWPamyml7mK5iaXJGgNhiRzAB5nY7DpWeZnc6a4isxHkguzfYQ8PvO9trhhbMra7dhkliPDhuWxwc4ztjfNbhFbqpLDmee/rmrtKhNpntZWsV6Wp7dXxqHL1xWDxaW1tz71cMkZGle9YgE4yVXPNvPb51J1G8d4Db3qLHcx94qsGA1MMMARnKkHkTtSJLRxw1Li/FuE8Z0W7XrABshAWiEjnZd5Ewx6AHzqA7YdheG8Pg72S5ukPJIw6MXYeQBUemTnArdL72dcNljKe7KnR0JVh65zv9c07IK697Y3WJZLUroldQTJbyAmJjn7Q0sh/BVkWiOlM1mZ+rtwKxu8jxuvoDz+prOBr6FvuzlpP+9toX9TEmfo2MiuB9oLe3TiFwtopSCNtAXUzAuuzkat8as49MVKLRZzU11EsbNK8pXEmNxIZjI6lR9civsC1XCKDzCqP0r5Y7M8NN1xG0twMhplZv8NPE+foDX1ZV1OmXLP1FKUqSspSlApSlApSlApSlApSlBznjl20t/PKMEWZjhh1DKpLJGJJpsebhHRB0weprVu0PbFksrlGn79ZoZI1bChgzqVBUooWRDnmBkHG5B22PiNjqu+I2rc5Ht7lB/3IjGkbjHmNULKfxDrWt6PfuJxWgBMdsVnnPkSN4o/qSCfT5VmtM+bbStf4vy2rs92eeXhxCkd5DBJb22dlSeJDE8+Pv98rgN9lVGPiOdH47aXUqaFtzF7sid0nu7x91Ijhg7ysNDPkaF0E69WeW9dK4VxkWCNDcJMUEszxzRwySqySSNIFYRKzI6lyu4wQAQdyBC9q+0VxdzW1rbRGISOXVrhCCRFpbvWi+IIjFSFbDM4XYAb31tERwyWpM25baedeVqtxeScLkU3l339tIrft2REaKZVLaSEGCjgNp88jHmKneCzvJbxySrpd0DlTsV1eIKfUAgfSstq6ehW8WV8S4hHbxmWU4UdASSeiqN2Ox2Fa5F2vlZoybJ445sd28sqIz5IC+AA6clgBqIGSMkZqdXhKX0l1HIToWAwDHNHnjJlcfxd20YHTLfeNa7bdgLt7pXuGBUAKX792UR6lZhDCw/ZF9AzvhfWr8eKsxuWXNntFtVbXZXayrqXIwSrKwwyMpwysPIg/7jIINei1QSmXSO8KBC3mUBLAfQsx+tU38Qj4g2NhPAHYf+SJghY9SUeNflEKyKovHjOmnHbzrti8Vuu5gll/7ccj/wBKk/2r5osAe7BJyTkk+ZJPM19G9qYDJYXSDm1vOB8zG1fOdkcxr8hUqdI3+5epSr/DeGSXlxFZwfvJWxnyRPtOfQDNTiNo2nUbdM9gXANbzcRcbbww56DBkYfXAz+Ku01g8D4VHaW0VtCMRxIFHr1Y+pOST1JrOq9jmdlKUo4UpSgUpSgUpSgUpSgUpSg1bt5wsNCbxZO5mtEkkSXGoFAuZI5F+3GwXlzBAI3rWPZlZMLM3Uv768dp3PoxOhR/CF3A8tRrdu2li1xw67hTd3t5VUdWKHA+pwK1X2d3qzcLtGU/DCiH0aMaGH5r+tU5umj0/wBzYqhuO8HeWSKeCQR3EOsKzKWRkfGuORQQSpwDkHIIqZpWeJ02TG+EbHaSTJovEhYBkYBC7AsjBgSHAxuBtvUlVsTpr0al1gZ0ahqA66eeKuUkhhWnEFtLtzKQsNyI8SnZVnUaNLn7OtNGknYlCOZAO03FwkaGR2VUUZLswCgdSx2AqBkQMCrAEEYIIyCPMEHmKiIuydirh1tIAynI/ZrhTzyq8lOegq6uXUalmv6fc7hlWt571O10ue60COEkY1oCWeUA76XbSB1EYPJhWfSlVWtudr6V8Y0pkIwc7jByME5HnsNz8q4jaezHiJ191Coi1v3ZlkCM0eo6SV3ION8HHOu2zzKis7sFVQWZicBVAyST5ACtKk7ZSzSaYtMCkkIJ4ZdcvqoJRRkDIUFjjnjkJUnUI3ruY05Nx/hs9g/d3cTRMQSu4KuB9xxsfLbmMiu0+xjsYbS3N5cLi5uADgjeKE4Kp6E7Mf5QdxWFxqR7+yngnVBcQJ38Eqjwl49wQGyUOfCVyRhxuckDovZvifvVnBc4x3sMbkdCygkfQ5FX01PMMubyidSkqUpVikpSlApSlApSlApSlApSlApSlArjnaPvuCcRK2cYnj4gzulpqw0dxtqYdIznfyGPILXYjXI+AXZvbu64y6s6JrgtI0GWMSHdlH3nJ+mpt8VG8xrlPHEzbhb4rfcbtYXu5TZGOManhAfOkcwHPNvLnz61ubX3/DGcKf3PeaTz+DVg+vlXDu0zTx3b3dxJFOVmMhsiZJo4t9o5GQd2rqu2M+Vdj7PdprXiEWqCRWyPFEfjXPMMp36jPI1ReNREtWO25mHzpbzTyS+8IXM2rWZV+IOd86hyOTyr6L7G8ZN5ZRTsMOQVkXGMSISr7eQJGcdCK0a89nlzC5S17p4ckprcoyAnOlvCdePvDc9K3zspwb3O1SEtqbLs7AYBd2LNgdMnA9AK5e21taxGtd+6XpSvGYAZJwOpqtN7QmoviHHoYVLMwwObEgKPmx2rTrrtNdcTDQcMgeTOxuMaIYyOR7xviYHBwOfrXa1m3SN7RWNy2rtaC0Hdqygs8eQQT4QdW6ggkEqBz61rAZLi2zKAFZcsM/CRzKnnsRkHnsDUjxq4CqqcVt543QH/AIm2EzROD8WmSHxoDgZRwNwOeAaxbPtPYKqrZQXFyyhVSOK3l2xgAZdQFA23rs47OUzUj3UXM723DDcTA+8SQCGNMeJpplUEBRzJYA46Ka6Z2W4abWxt7c7tFDEjHqyqAxHpnNar2b7MXNxdJf8AEgqNHn3ezVtSwE85JG5PL+g/LG/Vox08YYs2TztspSlWKilKUClKUClKUClKUClKUClKUEV2rnMdhdOvNbedh8xGxFaf7ObcR8KtAvnEG+rksf1Y1vPGYQ9tMjbq0UgI9CpBrmXYnjndcBguXR2WKNwwTSSEjd1L4YjICrk+fzqrLHC/08xFpTd9w+40dxbe7wQqoAzGzk9cIrIEA65JPpWl+zfsZBdi+SYNFcxXWUngJQorrkBD5rsfC2diKlpL3ityUvLa0ZrSWErHD38QkbVpYTSDVpUEeHmSBnlmq+C9qLTg8LQFjecQmkaSaK1UviU7aA3JVQALjOdicb4rlImO3ct62iPFnS8G4xabRtHexjkdQhlx6q+YyfkRWDc9rLyHaaxuFIGT4YmGPmJMGqL7iHFuJHTJ/wAutvNY31XDjoXHwD8vkagePdibCBIiyMEeeNZ7lpGZkQ58RJOldT6VLY21k1ntmwecUjufhdSM/j5T1+Uinbq5mQPDaylWGQzGKNcdclicV52ca74qgk96tbZWJwusTXGM4zoLALnyyOm1bFJwBLfhUtqkipHonAkdtIjikkdsFyTsEfTknyzWn8B7FWMwnPclrZpAbd2LLIY9K6mBBBKF86dXMb8jXbZMeOs2tCUxktMVrLoPDfZjZKwkue8vJB9q4bUg66YhhAPQg1ukMSooVQFUDAUAAAdAByrj9va8Q4V47CZ7mBedlO2rw9IX5qQOQ/8Aauj9ke1EHErfvocgg6ZI22eJxzVh/fzrRhzUyRukseXHek6snKUpVqspSlApSlApSlApSlApSlApSlApSlApSlBTIgIIPIgj865T7J0/5Z7u+CYZriF19dZJH5P+tdYrlnBE9z43xCzOy3BW7i9de0v+Y8ui1XljdVuCdXc37Q9oLi0s24NHIy91dXCEqTrkgOGhXbfDF2yB1A5ZFb52ANubQGCEQMpKSxkeNZV+IOT4j138j5VtcHAbdLl7tYl7+TGqU5LbKFGnPwbAcsZrU+MXsVnxUvq8F3F41XfE8PJseqHB9VrF6z+3FMR3HLXgp/Hffy2J7hQ6oSNTBiq+ZC41H5DI/MVXJGGBVgCCCCCMgg8wQeYrWOzd573e3NxjCxLHBGDvjP7SQ+hJKD+UVtNeLkp4TEe70aT5RKGj7LWqlT3ZIU5WNpJHiQ9UiZii/QbVLu4AyTgdaqqB7cyMvD52Q4ZUJB6Y3/tXfK2W0RaTVaRMxCeFa9wiX3DjyEbRcRjKN094j3U/UHHzc1KcGuBJAjDzA/I7j9CKgPaUTHaJcr8dtcQSr9GAx+o/KtHorzjzxHzwo9XSL4pn45dlpVEThlDDkQCPkarr6J4pSlKBSlKBSlKBSlKBSlKBSlKBSlKBSlKBWm9vuys108F3ZuiXdsW0a86JI2HijfHl6+p5ZyNypQcqk4Vx+8Pdv7vYx/akVhK5/CAT+pHzrXj7GL83Zb3uLQGJFy2tpipGMFDtkDP2q7tWNxObu4JH+7G7fkpP9qjFYj2TnJae5cj9mdsqWTFWLh7ic6zzcBtAY+pCCtsrWfZrFp4VbDqrn+qRz/etmr5n1M7zW/cvcwRrHX9FRfaWDvLWSP76lfzBFSlYPGD+zH4h/eqazqYlZMb4aF2R7aLBAtvJBctLGqqyRxaiCowPPzUCrna/tLLc2rW4sLmMTskSyTL3a62YFRvt5dayuyLd3xu5HlIkDD+nSf1Y1sntag1cJmI+KMxOp6FZF3H0Jr3MeHFNovrmdT2869snhMb63H+OkcLiZIIkf4ljQNjlqCgHH1rKqxZTa4kf7yK35gGr9ek80pSlApSlApSlB//Z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4" name="3 Imagen" descr="22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480" y="714356"/>
            <a:ext cx="5000660" cy="5715039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4" cstate="print"/>
          <a:stretch>
            <a:fillRect/>
          </a:stretch>
        </p:blipFill>
        <p:spPr>
          <a:xfrm>
            <a:off x="7429520" y="71435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ol"/>
          <p:cNvSpPr/>
          <p:nvPr/>
        </p:nvSpPr>
        <p:spPr>
          <a:xfrm>
            <a:off x="539552" y="332656"/>
            <a:ext cx="8280920" cy="597666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3 CuadroTexto"/>
          <p:cNvSpPr txBox="1"/>
          <p:nvPr/>
        </p:nvSpPr>
        <p:spPr>
          <a:xfrm>
            <a:off x="2987824" y="2348880"/>
            <a:ext cx="3384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latin typeface="Blue Highway D Type" pitchFamily="2" charset="0"/>
              </a:rPr>
              <a:t>El aprovechando que tenia que entregarlo dentro de dos semanas se fue de viaje a todas las ciudades que pudo </a:t>
            </a:r>
            <a:r>
              <a:rPr lang="es-ES_tradnl" sz="2000" dirty="0">
                <a:latin typeface="Blue Highway D Type" pitchFamily="2" charset="0"/>
              </a:rPr>
              <a:t>I</a:t>
            </a:r>
            <a:r>
              <a:rPr lang="es-ES_tradnl" sz="2000" dirty="0" smtClean="0">
                <a:latin typeface="Blue Highway D Type" pitchFamily="2" charset="0"/>
              </a:rPr>
              <a:t>talia, </a:t>
            </a:r>
            <a:r>
              <a:rPr lang="es-ES_tradnl" sz="2000" dirty="0">
                <a:latin typeface="Blue Highway D Type" pitchFamily="2" charset="0"/>
              </a:rPr>
              <a:t>M</a:t>
            </a:r>
            <a:r>
              <a:rPr lang="es-ES_tradnl" sz="2000" dirty="0" smtClean="0">
                <a:latin typeface="Blue Highway D Type" pitchFamily="2" charset="0"/>
              </a:rPr>
              <a:t>arruecos, </a:t>
            </a:r>
            <a:r>
              <a:rPr lang="es-ES_tradnl" sz="2000" dirty="0">
                <a:latin typeface="Blue Highway D Type" pitchFamily="2" charset="0"/>
              </a:rPr>
              <a:t>E</a:t>
            </a:r>
            <a:r>
              <a:rPr lang="es-ES_tradnl" sz="2000" dirty="0" smtClean="0">
                <a:latin typeface="Blue Highway D Type" pitchFamily="2" charset="0"/>
              </a:rPr>
              <a:t>spaña, </a:t>
            </a:r>
            <a:r>
              <a:rPr lang="es-ES_tradnl" sz="2000" dirty="0">
                <a:latin typeface="Blue Highway D Type" pitchFamily="2" charset="0"/>
              </a:rPr>
              <a:t>R</a:t>
            </a:r>
            <a:r>
              <a:rPr lang="es-ES_tradnl" sz="2000" dirty="0" smtClean="0">
                <a:latin typeface="Blue Highway D Type" pitchFamily="2" charset="0"/>
              </a:rPr>
              <a:t>umania.....</a:t>
            </a:r>
            <a:endParaRPr lang="es-ES_tradnl" sz="2000" dirty="0">
              <a:latin typeface="Blue Highway D Type" pitchFamily="2" charset="0"/>
            </a:endParaRPr>
          </a:p>
        </p:txBody>
      </p:sp>
      <p:pic>
        <p:nvPicPr>
          <p:cNvPr id="7" name="554">
            <a:hlinkClick r:id="" action="ppaction://media"/>
          </p:cNvPr>
          <p:cNvPicPr>
            <a:picLocks noRot="1" noChangeAspect="1"/>
          </p:cNvPicPr>
          <p:nvPr>
            <a:wavAudioFile r:embed="rId1" name="554"/>
          </p:nvPr>
        </p:nvPicPr>
        <p:blipFill>
          <a:blip r:embed="rId3" cstate="print"/>
          <a:stretch>
            <a:fillRect/>
          </a:stretch>
        </p:blipFill>
        <p:spPr>
          <a:xfrm>
            <a:off x="7786710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data:image/jpeg;base64,/9j/4AAQSkZJRgABAQAAAQABAAD/2wCEAAkGBxQTEhUUExQWFhQXFRkXGBUYFxoYHxgXGB0YFxwYGBgcHSggHx4nHBgaIjEhJSkrLi4uFx8zODMsNygtLisBCgoKDg0OGhAQGywkHyUsLCwsLCwsLDQsLCwvLCwsMCwsLCwsLCwsLCwsLCwsLSwsLCwsLCwsLCwsLCwsLCwsLP/AABEIAKAA8wMBIgACEQEDEQH/xAAcAAABBQEBAQAAAAAAAAAAAAAFAQIDBAYHAAj/xABEEAACAQMCAwYDBgMGBAUFAAABAhEAAyEEEgUxQQYTIlFhcTKBkQcUI6GxwULR8DNSgpLh8RVDcrJiosLS4iQ1Y3OD/8QAGgEAAwEBAQEAAAAAAAAAAAAAAAECAwQFBv/EACgRAAICAgEDBAICAwAAAAAAAAABAhEDIRIEMUEFEzJRYXEUIkJSgf/aAAwDAQACEQMRAD8Ay4FO208LSha+uPFGhacFpwFOC0CGgUoFOArzMBzNJtRVsat6R6KcBQ7VcWAB25zB/wBqqNeuORnwkHn546V5+X1HHHUds6IdNJ99Bdr6jmR+tRNxBByIkAkjrj0H86GWNCWwQSATz/r0o9ouztx/EBtHLOP1z+VcE/Uc0u2jpj00F+SvwTWd9f2lTsCy3SBByPaORq+9uCRMwYkdfWinZ7hQsG47sp24jpyByf8AF1FJxTSBT4eUBh1wR51XR9bJZOM3aYs/TpwuK2gUBTgKcBSgV7x5okUoFKBTgKBiAVb0tgH4qgUVMlSwRauaQG3KjkY+VHezHC/4m9qB2dRGOlHezuuI8EYmZ965M/NQdG2Nx5I1yaddsQOUUzZtEDAqte1O0TNM+8hwc4ry+L7nZaJbrAHnViw8CsvxfVENg8qn03FRtEmtXhlxsz9xXRo2eotS3gPtVQ6oRzode4hAOcTUxxtlOaRmOLH8QjyqlVnU3NzMfOq5FexBUkjgfcYabFSEU0irAZXqdFeoADBaUCpAtOC1oTZGFpTjJqLXatbS7mPsPOs7f1r3jnC8oH7VxdV1kcOltm+LC578BXU8VAMKJzEiP6FUUW5cOTndjafLz/lVq3ojB6jE/pJ6nJq9pjbjwy0g5HJW8mB/rlXh5c08rubPQhjjDsirZ4YS2BPIkAT6nNaDTcItoj3bhAVOaiJmJiTywaTSPcIRwAm1wIT+NtrADl1EzQfh2ha7r33vuC+IgZAMYB6QPKsf0WaHRcXt2WW2kFHLXCwE7QJK9fWKdb4jduWribPHcZmRp5WzGSOmQYyTmiGi4Upt28H4mbAABmMnHpV3TaUjkACYkkj+j+VQWVrXDmeybbXABO12AgvAAwZxypvFLIUgLkKiqMziB1mr2lHMlht5x0yWgj5VS4rqbIAm6m7rLg9B0FS2/BSAbpBikim6nX2iQA0mJgKTj6VIokT7+nIxmvqel6qGWC3/AG+jxs2GUJPWhAKUCnRSgV1mB4CpFpAKkVaQ7GzRPSallA96r6WyOZ+Q/erOiYeIEY6VjOmi4hO/qC6gTFX+FjwQaz4MHnWo4XcTu8wK4c8eMdG+N2wfrArH1HKq2k00MWiY6eVLxELuLKwj96fw65AJ5g/nTSahoHTZBr7xJAGMfShF26TVnXXfERVRVmuvFCkYzdsjNNipWSmmtSBhppFPIpIoAZFJUm2vUACgtQ63ULaQu3Ifn6VbC1T4uF7plJGcfzP0ozT4Y2/wGNXJIylwvfcs3+g/r96IeFQAgkiJ+fL96q27snYnwqc+/l9OtXNJbkgAfPygHp86+XbbbbPXSpUP4RfN5iz4CvtxzgATA6mjGh4e+0FMdfSfOfSk4Bp0tF4VjCMcRzYbZ/MVJrOMbPwyBb8M8unT+oqLKDPDdALdi2zkAy53Exz2nmT60776iAhBuY4EDEnAzECs9q+OWAq93aa4VEFnMAmSd0cz845VR1XG9Q+BtQAiAo5H3qKKOg3rl6FTZbtjbJYsTifYcqzlrtALli4XuNaZQQqNtXeYPLbJjlzispqbxf8AtbpLBuRacT0E0x2t4hSY8s+WZMUUFmq0/abh9q2qm3vcbZIUEkgEE5jrVa528twQmnJ8jIX8ghj2k1lLmiIZYtN4lD+LEgk5xOMelXLKuDAS0p8jkz7FpodDVlsdoC9zemkliI+NuhnkBWi0l4uoZkKMfiQzhusT0of2as321BtTaG5SQ3dgwR5ehn8qP3rZWEZmuFQB3jBQXBzJVcCCSvsort9Or+Qv+mHV37TK8UoFP20sV9MeONAp60kUtKgJkuxUtm9HvVUU6ocUPkPa5maf94blJqGlAocUFjnNWLeqYCOgquBS0nFMdnnMmpkYKB1NQgV5qGgs9daTNRxTqSKYDYr0U6KWKAG16livUADrh2qWiYBMecCaz2p1x1Oxtu0LbC9JJ5ySAM8px0rQcRbbac/+E/mIrIHUC1bEn+vKK8r1OX9oo7OkWmxLWl24kZJY9I5ATV99attAo8bZkLiOWC3yrNaniDPgeFYiOpq3Z1O1AIgHqcnyryGdyQR/4je2kB+7RuYGJ5DJqmdoMrLGcn8udPu2gIMSxEyfWr/ZnQtcvWy48BeI/vEAsY+lKmAPJaMwoiMDMe9EuzmiXUam0jFiGuAMCTkcz+lRvo9zJbmN+0gkRAPI5ra9n+FKNVZVPCqJcOMGYADE85rSOGUoSn4QnNKSj5ZkeKcKawQpAknpk84H1ilHCbqLvfaFAmJE1q+K8GNq7p5cv+FuJcyZlv8AQxUXFk/CIjnAro6bpYzwyyy8djLNmcZqCKfam4tuxbRW/HWxaEFcgMTyYY64qnw/svbC/iyzHmJgD0H866Nxnh6vp7wZRizaEx/dg/tWd21r6XghkcpSV0T1mWUKUWVeztorq9qr8Nh9stO7ykxI5RmeVW30z/HcADkCVU7gP8UCcelS8AWdacctOflJNEdaAOfl+VcEprD1VrsmdSjzwU/KAu2vRTyQK98j9K+tUk1Z4NNaGbaSKl217bVWAyK9FP20u2lYDIpQKftrwFJsBAKWKdFeqQGxSGn0kUxjIpIqSK9toERxSxT9te20hkcV6pRbr1AwB2l1a2rDEnJwo8zzrDWyXAVoG4YPOJJINXu3GqNzUKkwq2wR6b8k/pQu2sAcsEjz+h8q+d9Qze5l/Wj0unhxh+yBLJF0J13QT5+1FPu+9lUgjcQJI5AnnU9jQG5cNzl4N5HlgD96KaJRvHMEmBiT5cuc1zRrybtlvtHwYobRBgG0gHuFUkR/iFaTsnpRvsDBCo9z0wP9ag7X6m27BdrAozA7iFwVQATnlt8qpcM4/btBpuwdjKqIm45HVvf2qoZFGEl9qhSi3JfgJdobG3V2hAJ7tP0NE+BXES+7OQIskAdZOZ9BHU1htb2ga44Yq7mIkkLIHTAOPpTtF2kv2xstrbVWmcT8WDzmmszWF4vsPbXuczbcf1qXblo2iXCWypCgmDj096G2JvMECHnOTAlYOYz1HSsu3EtSwP4pESPCAvkeg/ehPEGvOR+K7GTMndjGcz50Q6jJHH7a7Clji5833OucW4peUXEZbPj2rJcpIiZAMwPnWY++En+0sCOe0l//AFVzkfEwNzEwDvjE+lSnTWz8V1D8y35AVEMk8aqMqLlGMttWdB0HHSDNzUd3DQAkLKACCRBzM4mvcS7QWHJLa1zPkqjn7LWHt8Ls7C4cbRzhT5keQ8jjnTFTTjq59rRH6uKze3bLWlSD2p4quQuqLYwI2n5wtV9DrLKrN2/N3nvG6ZJxmcYih3facSdl6fZR+rmjvBtDpXtG9svNtYDYBbySYCkmYJ5+Udark/sXE1CXAQCDgifrmmm74toEwAT85/lQTV8QHeFbd7ag+HxJgeuKiGvdYK3RJwXOw8uQJivSn6o+CUVs449CuVt6C2q1bAQFgyok+RImB7T9Krf8RPetb3TCqRhepYZ5eQ+tVbvECyCbiM4OGhB+1O4dq0DsWa3JGSQsmPPlXHk63NN3yr9HTDpscV2CDawx4cnyIifMYNJY4g5ibcCYLSQB74qHS8Qc3FH4ewsBOAdsxIM+VHhbRgJxOD1EfyrNdd1EX8jVdLhkviULmvQRMwcgjI/KpkvKRu6eZBFDOG8I2ai7FsLbZiViFUnYMYGMrzj5Uf8AuhY7lMR08gMEZ59a6H6pmhKnTMF6finG9orqQeRB9q9tqrxdfu9m5etJbJUbiCDBWQDBBxz51LpUJUXA52t/ARO0+/lzrqx+rxaucaMJ+nSTqLsm205bZPKnKeh+vSiOiVQJJxP1ruj1WOcbg7OR4JQdSVFPT6Fm9B5057KrI+I+flRe5qAVgCKiThm4Ty9Kj333lpFe39ASK9Rl9BB6V6r/AJMRe1I432lQHUOZn8NVOI6eVCbcQJGPI9MRVviWrFx3IksTMnE9MeVVFSYJPOP8w8q+dzT5TbPRgqikH9JxQ2g2xd5e3tJ3FQvLOOfLr51Eusuq25WCEcto/eqT3DC5gRMx1qK5c3ZEnPWpj2LRavEEyzFm6kksf9/WaW0RMBCZ+XpnrQ+9q9pHlP8ApWi4homtrbPPfaV55Zace9UMr7mYgQo6dW51b1GguAWHLwHRo2iPhMEH15H51lb2rZbqBYB3Dn78j710vULbOis23VjcTTvcUheUkcz5eHPypN0NIxOqvqDBZiPIk5NX+GcLTUXEQDBVmBHUAHI+dZDi17c0dP1rZ/Zgzbjt+JbN0rJGSJMe3tmk+wIz+r4ebKjd8XVfb1qDQcQTftcYONwOB745etGu3T3gLQuoqt3QA2zykzM9ZxNY0JTQHWuxfD0axrEbKl1E8uUZ9DWZ7U6m3ZuG1atjGCzEnPp9edajsNYL6XUAMUJdPEoGICnkaw3a3TlNbdVmLEQdxEEgiZMdazj82ay+KF4NxsLcC3baFWxMDE4nr/pzzyro/YuyijVhR4VuKQD0jkD61xjvzuBGMiK7D2U0YZdZbYtG9TO4zj150ZFoWN7PJ2W7x2e2IG7IWOok9P361Pe7PJp/E4crMQE3Drz8fy+lCu12rv6bS7tPda3DAPEEleQyZPODzq59mPay9qt9i9DMiKy3ORI3AEMOROOdNXVil3Lj8DDKdmBOcAEH1G/FNXsqbjZk4iY/+Ve+1XtG+ns2UQ7Wu7pccwqhZAPSd361y3hvHL9lxct3nDT/AHiQfRgcH50qbHaR2nSdnrIAtEHeABkHrJwQCKj4fZDq+7fuVjDFYG2BGeRmDnHOrnZviw1dhLxEFkhh5Mpgx6TRLTXgls25AL7gpyRu5AH8j61N3orsZvUNs7pgBAvIDkQQ0pkj0NP4/wAbtaVlVyAHWQAT5wehkcvrRfiOkQBlLLK7XgQGIVgxgc+QOay32x8Ju3W072bLXdocM1sFoWVKrtHnJPyoUU1sHNp6Duo0Vq5plcSyOIIAkFW8j5VFwe1tt3AANlu7sjyVlQ8vnS9hOHueHracMpVnBmQZLBgSpyOZ/WivDNCyNf6khDyzuAIj6bT86Tj4GpsyPaLUFAjoxGzULug80DwwI8oNFdTcFsFuSAgGB5mM+xPOrN3Sd5b1Fu5bkG4tzaTz3KqnB9UJx61W1VtHC2TKm9bdQOu63k56Yz8jTg5QacXsJcZpqQU0F4DLfSiKXhHMUG4XpyVIiW3GPY5/er//AAp45rXswnHJFSk6bPKnGUJOKG3LqSc16qzaJwY216tuGP8A2M+c/o4VctsRjy9/oaYSfMY+friorWncgGRkkiPPnipUWTyzMH9j/XlXhneTattoX/F06Yx+tT29L/8ASC5/evsvyCA/rVDih+EZwMjyJ6VtrOjC8NS0dveFbr7dyzuO0KOfPJ+lO6SLSOfXmJ2if4hXXu03DQukLkeJLOnU59TXNuF8DuG/b3+Fd0k/Fy6ALOa6t2o1a3LWpsf8xyigbCY2+wwc029ofhnFbXivp/1L+s13zU2A2mRfLRmY9V/r61yrh/ZQ27yM5Zsk7AO7mB/eaf8Atrpuq1t0MEFgMDZAkXIAWOU7M/SpyDicFvZafQV1D7ILcC80ZWw8e5Jj9KpXvs+QKXkkgZBucvpbFarsHwt00+62disr47uSYmJYmSPSqb0JGR+1IeCw3Q71x6bWyCBByawKCu0dpuEveKq/d3AhwGtTmACfi5QOtA9d2ct2rZfubZ8gunyT6ZNKMtDaDPYDTsNLfO1v7QdDPJelZP7Q+HTqr1wERtVSOoYKsyP8Q/OthwV7/druvXFYqDtAUBT7bfLzqfT6JXZ2v3SdzbpK2snlJ8HPAqVqTZT2qOFppjz8iOVdy7FaK6TqybZEuAAesc4qhxnSWEtzb2lh0AsieeMr7ZpOBalzbBvahxc3Ex30AZMYDbRiqk1JCjphQ+FiGQeEwVaCCOUEeorG9nOD2rGra811Qm9xbXYcOGXaFnqu4eXL1FarV3A0k6k9cd8OfnINCnsuJi4x9rx5/WpiNh7Q8StXk1FzuwyhQXbaGDhFY4EfKuM9ntJ3l7awYjmwQZx0HlnHpW34RpLv4jakkSw2TcZoAHQzXRuDdn9LHe2ra72UbnzuLkZG458q2lkuKil2MlHbl9me+z3SodNcBXncu22B5lQVIBHoGrSX7osREKmBEN7YK5GPQ0mlXT6Z7iM3dEtvIy07gAWJ85FR8Q43ZWdlxSQfCc/nXM07s3T0cI4jxO42sfUbvxO+LA+W1vCPaABFdZ7bdrb9nRWbts7Llx1DEL8IKliFLSPLpyrDa3hStcuFUt5EqVcjxbg0x7T5T8q1vb2+t3gyQQXtNZDAGYJ8P6VqzOgh2X7YXL+hv3rhHe2Q2eW/au9cDMnkYqv9mvby9q2e3qSpcDcjAbZH8SEfQ0P+ymyH02ptEDxp+oZc/WgH2V2lfVoGE7lZecZgtiPb86K7i8HRey3bK3qrupDWxa7kkFZDBkRm8YxAOWkAeWabeFviD6LW6UlktXGDA+EhWKhpHmI+jVkOwnDWTiOoQlkabwGI/ikHJ5Rn96qcBa7Y0F/uzta1qbNzwkiCG2n2BAAI6iihnVe6ZCsCSRGOsE/tFKNeRiM0C4R2oKXrwvHwC60E80RraOo9p3/UUftca010St60R6sBy94rr6ecVGpHPmjJytMb97avVTbtNpAY+82v8wr1dHuw+jDjL7Pn1IU5MgnIHQzg+lW9MJfzmOXqedVlQQAScdCYz/KrFm2c7RkcvkP968tnUHe+tiN08hu8OfYE4ojxPjWnuC0BZuEWkKiXVZkgySFPlWeuXG5eXr5VA1z2qq0UmaHh/HEtXN9vTyYwrXNwHUn4Rmr1/thfZmcJZUkzOyT06k+1ZW0Z8gPMCp3cqPjgH0FOhhrUdpdSzBiybhgQoxu5x9KVePapjJvERjCjl8hQvh03HRRc+JgOQPP0pdRZ2O6sY2kgn2JHSlSAJ63jd84a85B6Qfp0xQG7xjU74F+7tBgDcwgeUTUT662SFkzPX/erv3B7lq4VdztgBdxiDBOCf6zT0BVPEtSxM3LhPUZb+dTKmoPIvPqAP1FB9YBbYq3nyB/1qTh627uAPF/djJ9qAQZ+4asZIcDz6fWKc2jvQfxHn/rj96I8H7Jre0feTDd6RkkjaOkUE43p7GmOwsHudQqiB7kn9qmyqJvuF0574n/+pH705dBfKlu/eP8A9zR/3UO0F6xd8O0rcOFBAgn3/Y1pOyfZi1dGpDjKAAEHkTzI6Gm3WwqwN93brqMEz/azj/NTxoJUsb6x5bx/76t9pdHpNJCku9wiQgKj5kxj96q8Kv2XXe9hltgxv3yPcwoIHrmPKi9CoZpuFrcYBbikiNxJWM8ub+ldj+znQLZ0u22ZBcsSCGG7AIkGOgrmvA+zaffrS3ArI6MQBnExBmtjpdPptPttPc7oGdgL7Qc5GeuefrUyl4KUS12mN06twtlj4VzIE8zIBHrHyoDqluKxDWrkxn4fzPt+tajVcNK5tEE4HiJyPdfWra6VRb3XWggSxmB8pqLRezmumK7sW7hPsp/ejC8POo0uoshWTcFbc4geFpA8JPr5Uf4Tp9PdLtp7isRMEHcA2YLAZiaIqC1okg7tv8OMCC0S3PnFFg0zM9guF3dMzAm2wZdphuWQQQCMx5UK7Ndnb2l1ykwUGowQ0/hkxn1itRwg2jfEM8SVKsBzjqZqXi1lVYsN0SIwQCZgAMD5x9RT5MmkK3D3HERdxCwIyeYJ5/4vyoEeDtZt662xDb7ZZYgeINv2gdTAx51pGW3cZXtuQOQ+LnPtT3UsT4kO5YyQSRGRmi2h1ZktRpzcS5HN9Laur/1bHt4+ax86xPDksPA1DXNpgxbCkt/mrq1vh4XaVQEKrW8ZAtzvzkid01yHW2Tbv3LZjcjlVHpzAj2qr8oxmi5qdNpFYi2rsnQvAJ85jHOa9Qp7G4yGInpHKvVfuMzIQTA855ERj3+mKs6QjmcRn5j1/aqlnkPESCeXkferdsHa2I8J/PFQyiqoZ7gA6ml1HkPKjnYHh/fa+0hBgSx6RA/1oRxDSstzaQQYET68q1rdD8FzshpS/wB4B6WWYdYOP5VT4sT8PUc/1rZfZRp5TWsQCO6CiR57v9Kz/arhuy9dJhYKjb6wP5Ul3ob7EH2e6Rn1ltJHxbvoD/XyrQ/aDodlwFB8e+QM5UwT6TIqD7IdLv14J/hUn9a0Pb9Z7oEc1uZ9ytS/mV/icfaw0ma6Fwgd1o3cy268o8AJPJfP1rJ8WtBXhRAgfWuhcJsxokkEL34JMTyjEfKnPsKJi+OcDe5euFWAXcYDc45ZjrQy3oX0922Sw58xJ9CPzrZ6lwWY+Z/r+vSgHGLf4lsyT4ojoMiq8Cs3/ZlynDUbazzeOFieZ8zXPOM8Ge5fuNvAl2MEGRJODnpXVuyFudBbH/5W/U1huJZvPH96sod2aT7Ixeq4Y1og7pzggcorq3YpzGuYAkwp24Bkj3iue8dQwpnHl+9dN7Cr+Jqx5on6U8nYIdzBdouG99dusw2uzz4s7FURtEGPX51DwfQNp2J7wFGBDKRAziedaPtHbA1FzP8AEflgUNaAQTmCDHtBq0rRm3TCvZG8Tf0MgjDqCTO7adv5QB8qtdtuzt7WlQiBbqXCigthlcgZMYyR+dVOyz//AG49e9vg/wCet+xK3WIOdxIPkR/tWEnUrN1uNGT7EDUaO6+g1XxL3b2wDv2hiARI5L+80S49xO59/wBPbE9yFJbp+JMznmNojHma9/xFr3E3dk2HugCN26QhUhpgcwOVQ9t2i7p28g35EEU2k5E21EA8buvY4nb1FpQq+AXCP+YCxDSBz8J5+YFb3iOvCWdwViTauMMERCnn5HIxWB4m+7MZJJro4bdbFE0lQ4Suzi/Ybi9yzrbRZmK3XAuhmI3bsSfUH+XWrn2garUJxF2TeFthAsbohRu5n1pON2xZ4grAQFuI4GOjBsVp+3lgG8CpkPYUnPU7h09AKuNNkzXGy92w7T3LOi02p04WbzCVjcBgsRPQyIp3Ee1DW9Rw9UX8PUht4ETLFACPYk+81SsIDwi3Ayl4jGBnnP8AXWrV3x6LRs2QPC05naRznHQ0cRcifQ9p13391uO71y2hGMXAAre+4QfQ1gO1FlrmruvbRttx1YeEkeJQTmOhEVvG0UtqAeeyy48pRtwPuJ5+VZHt9orlu6GRzsKhWUQDIY8h8/8Ay0JITdgP7sf/AB/JcfpXqtaPhuqdAybypmCVB6nrNepWTQB07ZjOZwRyzyiivDr20DEiOU9PlW0bg9mZKKPTaq1Tfgaydrbc8goMfMEVMpD4sm7AWVt3TfLIp7p1Gf4iQADj8/WhHHwBqLik7gCUkH4lwAZ8yImiVjghBnvszj8Pl9G9akHAVJBd59kj981PPQ+L+g9wDSWdHY1AW4gW4yQxYkQBJ24menvQvthwNLt26VuMUOnbUSFjIkBYM4kATUh4aJVuRHLwr169KnU3h/zEjZsMqJImee7H0rRZIg0wB9ltxrNzvSjbCxUtERIGc84I5Ci32l6v8SwqkMRakweZJ5xny5VHe4e3eK5uL4cQD7e8GOtTapN4ClkEAD4vLH9CjmnK2xuuNGS4hwNX1NpBfWLlp33nABt7vCRz+JdtaLh3aYLs023CzcZsY3SACD6ENT9FwtLezYVG11uAkgksI/iI5GBNM1/BRdcuXUEhRO74dsnGfMg05Tj2sUSnrOHsq5Zd5ZABuEbXO1WMfOR0jmZwF4roWXUWUflu+Jcg8jg1seK6AXR4Sm4gAsWGNu0LtPkAMCMEmkXQRfe5FsgABDu3QNoBic85x601kiDRp+ymmCaIbpCq7EEEGV27piBHMjryrneutFmvspBa0odlB5giPCfTE+4xWw0+quKu3cpyTzHXn8/Wgw0TI9o2tiC2gUwQAwmYYdRgY9amLjb2NvQE13ARctqe9RR4DvMwu5TuHMzBK56kjFa7guoGmNx3UzdCKg3YcbTLoQMrIOY6GqWotbtK2m2W9pKywYT4TIPLofWk4ZoFtW3tydty6bhG8eEFQu0ED09KrlB6bC62Du1TD7ze2nG7HsVBmhljTG4HggbEZz1kCMY5e5rdHXNJO20xP8RAk+tVDqD3gYwDunGQsgqTHTB6U1OKRDWwH2CupfOntCd1rUXWMctr+KeX862vEuJ2rT3RcVibbEgAxKl0GMGfjJ+UdaB6ridzTKz2druzAkgZIJCwTE4Ax7mhN3XaW9ebemo3u+bkYXPQxynNT/WTLto2XaJLFq6pQzd7tiQCCTa/ij15D+jQHX8VF8BguARtkg+RIz5iBPpU+qvk3lui4HKoQJEQGIPwkc5FJqdWLgKMyAHmQoH5qJ50XFA5AbtBrO6LIm24RiGVRkzAkgTjqPyo1a7WFLRD2bakETFwnmYgDGUMhs9PXAHUcIssPMkgzuJMjAg/Om3NCmSSDLM2YMM3MieUwPp6U7g0Sp0zRdqOywvhdTKgqqhlTexaQWHhIxiBQPU6hblwux320ITuy21kQAnmMkAk4gHwxUSPd7xfxSLcQyyYJUqVYgGC2AJ6CvNpre0jwmTJyQT75P8ARoTVIanF/Ih1XFWs2HsgfhpcLNbgSTghy/Mr4oB8hFHdN2tsfd0QumGiBZxn+JTPxSTnPKspc0f9qqosMF25kBpg9J6DqOZp9i0yJbUW42jIUdQ3vkxnkOZ86tU/JMpLwajiXaVT3l20VebIVgVKMcncRGCAAPXnS9ordu7ctLqEdRctG5bCkHcwlmgROBGJ6jFZMC6TcMOWuWmmQ0C4uUyfmPSPWiHDdc5tKLruGVmPjUzJgSGI8gKa4+R7LFrswdohmyA2FB+Lxcw3rXqjbWJP9sPlH8q9SuJFS+z/2Q==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3" name="2 Imagen" descr="2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9552" y="188640"/>
            <a:ext cx="1872208" cy="1232730"/>
          </a:xfrm>
          <a:prstGeom prst="rect">
            <a:avLst/>
          </a:prstGeom>
        </p:spPr>
      </p:pic>
      <p:pic>
        <p:nvPicPr>
          <p:cNvPr id="5" name="4 Imagen" descr="25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60232" y="1412776"/>
            <a:ext cx="1897771" cy="1512168"/>
          </a:xfrm>
          <a:prstGeom prst="rect">
            <a:avLst/>
          </a:prstGeom>
        </p:spPr>
      </p:pic>
      <p:sp>
        <p:nvSpPr>
          <p:cNvPr id="16388" name="AutoShape 4" descr="data:image/jpeg;base64,/9j/4AAQSkZJRgABAQAAAQABAAD/2wCEAAkGBhQSERUUEhQUFRUWGBgXGBcXGBcYFxcYFRYYFxcbGBgXHCYeHRojGRQYHy8gIycpLCwsGB4xNTAqNSYsLCkBCQoKDgwOFA8PFCkcFBgpKSkpKSkpKSkpKSkpKSkpKSkpKSkpKSkpKSkpKSkpKSkpKSkpKSkpKSkpKSkpKSkpKf/AABEIAKIBNgMBIgACEQEDEQH/xAAcAAAABwEBAAAAAAAAAAAAAAAAAQIDBAUGBwj/xABDEAABAwIEAwYEBAUBBgYDAAABAAIRAyEEEjFBBVFhBiJxgZGhEzKx8AdCwdEUUnLh8SMVM2KCksIWNEOys+IXJCX/xAAZAQEBAQEBAQAAAAAAAAAAAAAAAQIDBAX/xAAgEQEBAAICAgMBAQAAAAAAAAAAAQIRAzESIRNBUXFh/9oADAMBAAIRAxEAPwDKEbIQtHi8A157wg7Efd1RYrDOpuyu9ea9mHLMv68eWHiZCUiQhdNsAClSiAV3wThLXHNUa54/kaJ/6v2kKZZ+M9rMd9KihQc/5Gud/SCfon6nCqzRJpVQOZY6PoutcJoCBDC0Rp3behVsGR4Lz/P/AI6fG4Iguy8Z7H0MTdzId/Oyzh47Hzlc+7R9iq2F7/8AvKX842/rG3joumPLMmLhYzgRylQiyrqx6FKCOEpXdCUA1HCNTdBIJUJKAiiSoSYT2BKCEI0NAkylQiRSUUpcJLkCUJRoQgKUUJSOFA2Ajc1KhE5VSEJRwgoBKCCIIDQRoiqAEaAQVPTcCkCJ99wmeJ8PY+n3rEaO+9Qq8Ys0zGbM2PlOvk4a+aVXqB8Zg4N/lmx6ui2y+XNzp6/VU1bBlozDvM/mGnmo8LVUmNByPBgiIAkX0Ij9lX47s66mZcQKc2v3iNdF6+Pl324Zcf4b4Pw3MQ50/wDCOfXwW4wNCA1gsBE/2WK4JjQXOe50U2nKLgWbrCtMJ+IGHZVylrwNM5kj01XHPK5V1xx8Y6LhgFYhgVB/thopisGuLC0OzNaXewVHT/Fej8TK6nVDZjP3fduoXNp0DwsExWxLT3SJBBBGx6FMYLjFKvTDqVRrxF4MkePIqDxJ5bBAkgx5HfyMIjn/AGz7MDDv+JTH+k86a5SdvA7LMrstbCNxFE06gkOBB5jqOo1XJMdgHUqrqThLmkjx5EDqCCvZxZ7mq8/JhqoiNWVLs/iHGG0ak/0kfVODspipj4D5/wCX9108p+ufjVUECrb/AMJYqY+C6eQLf3TOM4BiKTc1Si9rdzEgeMTHmnlP01VcQiDUtEtITCEJUIIbJQhAhAIbFCEJSKEUiERCWihFJRJaSgSjlBBQEiSkSKJAhGhCoQjCOEIQFCNSsNw9z7iAOpUh/BHgWcw9Jg+4WPkx32vjargESfdhXgxldI6FBb3P1NJnD+G1KveIAaL94w0DeSdU/RwzTlAJE3sc7XNOnzWbblKc4liS5oABOxmGgg8wo9GhBAiCABlJmTBFvbzhfOevpocJxFlKplc2XhgLLa5iRNgdgFX9qsU/4bqjx8wAaOQJJm2lxoqfiOKe2v8ACDnZWhrQJ3gfqn+3HEg5lNrTrcjcZRGnn7KyG9sxgnAuaHuLQNw3MR/S2dSjx2EyuEB+V12l7cpcJjS415LVdleytN5a51R4fYgNi0Tzudlc9tG0hWwNE6B5cXH+UFtuVyPZXfsb3geAbTwtKnlEBjW3HJt1z7tX2GNPEZ6bDUp1CXZWA5mudMtmCA3kfZdJ4bjG1KYgi3X9laNogtuAehus70jiWHwj8ORVo0sXQc099lRriHMmHFrsoJiflcJi4XTcLT+NSiTdpg73CunYdosG2TItG3RTYgcLpODADtuOe8qh7SVH0KorNY0tcO86BOfQA20j6FaM9z5TAkm/LceqaxJa8FjxmDwbaEeEJ0qr4HxQ1CRYxeYjlEct/VaDDPbUaHB0jpBnz5rK8JwFSjUMNzt+XNmaDAmJaSFr8KeduaBWIwIc3uksdHzCCbdHAhZo1auGxAZiMr6dWzasBrTGrajTaYO1iFqzfQpnFYRtVpY9uZp2PPYjkeoRGB452IbVLn4UBjpJNMmGn+gnTw08Fh8RhnU3Fj2lrgYLSIIXU69Z2ELWVcz6bjFOoG5j0a8C+bkd1UdrOGU67HPa5wrMEgOY5oqNFyBmAmBey78fLZ6rlnxzuOfIIIL1vOBQQRIg4RFGgikoI4QhFJhJhLSXBFIKNHCIhASIIyEJQEnKNEuMaJmrUDRJVjRGVhuCT7DmfVceXk8eu3TDDyCjRaNAHE6ZtOUnon3YeluB1gx6QYCKjQIaW5Z9ST1MfYTNSg4O7lOoSdgx268nlb9vR4yfSso4h2Hqmm7TVpN7G4++icrdpHseRlBgiNjpdI7RUXsyGo0sfsDElvOPFU9R5cZNytTGUXlHjznXLgOmsILPIJ4q32Iw+Y/MXCwuevTxTmEx2HZWd8UOlk5YaTmeCCBPqfJNVMM6qMzQ6Y3nWJlV/E8Q7v59A3UQO82QDJkgwBqpBZ0+zJqVvjOeWhxzZSLiTYG/3Kb7WcNbTpEwCczRmcL3E90g2997KV2crh2HYXOdmMgyZMhxi5OkJ/trgy/ChzIIa7MYvLQ0NPoQm/Yo+zPFXB7QOuqh9sOJGtinOGjQGjlbX3J9FF4djxTOmgPqj4fhPiVGl5c1rnxmy5pJPIkCJ5rWmGl7DdncZWlzaz8PSiQ4gkOO2VsiR108V1vA0HspMbUqfEcNXZcs+Akx6ql4LQGUN/ia5iLRTEAbCGadFcjDkg/6hd4tAPtYrFU8+ryKZDjBzRA3QY4gXGm6iY2k9zIaBf8AmkNA52ufCyil/GYXZS4SLuE3j7hUHFu2VOiC1jKlQyYLGuLLGD3wCLdCVla3HHUqrsNiaMOmzmvqGm4HSKVR2QAjckidkv8Ah3Yio1n/AOywF4ac1QFmQDvBoZ3RIG1gmhq+H8a+LSa+zTUbmibibfQSm8fxaq1pNKjWrdWh2XqQYv4AFWg7PU3Nj5ZECwtaBHghh+yFHMHVMxeBDage4OF5BEaEQANgLIMzwPj9X4w+KH05N2uDpAP9QErQdqeNvoBj6Ye9rtmiZ6kgH3THbGkG5XzoIzEXJ3JjdSeznEfjUMmeHDuktjMPDlbdRUfhvaVuKaaVWm9piQKjC27TIIkCYO4U2viWZMtQZgdjqB5qL/4QqCpnpYio5pfmyVTnaGkaNJJIOt+qRjOE1SXA3GYwSSTBvHlp4KxHOuJ8IfRe4EEtBMO1EbTGloUBdG45wsF1y5uYAGACBbW/3ZV+A7IUCYdnNjBLonyAXpx5pr24ZcV+mKRFdCHYPDkf+qOXeB+o6Jf/AOOaREB5B2k6/ot/Niz8WTnSELS8W7BYiiSW5XsG4MGOoKpH8Lqi5YfK/wBFuZy/bFxsRYQKNFC2yJrSTABPQXKnjs/XkAsyF2mchpPkbpnhlXLUmQABfncwP1U+vWmoKhqTBiZNgza+hBP3C4Z8tl1HbHDc2dw/Yyo4jNUYPCXH9Fb0/wAPaeUF1d1+jR9VJ4dxYOEWJBgwBBmCDHnsn8TiqeYgkgwLA6eU+8LheXJ1mEVdfsNRa2fjVCdoDOW6Ol2CpnWpUPgGj0srmtjWZW58obB7zjyMXNo0U5lQfCa5sOkxI2H2FPky/TwxZPG/hnSqEEVqzNtGOAPWwUNvYt1KoKZqSI+fLt1bPhuto99okum9rxzUevgs7mzm5ToPuyzcre25NKbh/AadMfPnO5MwPBmgU92JZmHK8QDGmXZPv4dlHdaBFosARrI5FRXNDTp5yCY8NLLLW2D7eYgOewaubmnaGkgN8Zyk+azLVedthGLfBkQ3ytEe3uqOkV2nSEwgjqIKjsGF7wlpkZTMARNttQsFxeoA+Wl8PEOBbblof2W64fUGVwbEkW5Tz66aLMYnhpe75ZAmYNoP6SuM7XSrbxBjWAAAc4EAnUnLFjIV1xvirg2o2TkfSEDQS+kL+p0VS7swTmyudADjeTYA2/RSq+B+LRyj52sEG9yyIbHVvuFrU2yzDXSVq+zVWk59MVXCGkQC4N91nq3BqzW5jTeBziw/qjTzUYVrQQtWI75gMRRa85fh35EX91aNqtiRA6/2XnbC49zDLXOaeYkfRW+G7XYgGBXf5mR6FY0rtb8SYvEI2YkOHzLjdbtDiqsAZ39Wtd/2hajszXxjoBpPDf5ngtHq6/oCoNF2h4DSxbWtqtBymZFjG7ZGxH3KTw/hOQZyIptEMA1hpAmOX7K1o4AkAde8Zv4ADTxKsMWWtDQQIiI2Fv7Js0r3Vod9BPMbp9lebEgKDWbeSddOXRTKTYkA/v5oM5+IGIrClT+DSfUIzOc5rSQ0NAAsNCc0+S59wV+I+KW4fP8AFILnACbC5mR+i6tX4mWVIbTqOjk10f8AVEeim4PGE95+Hcxx/NDTI8Rf1Q0c4Q17aFIVPnDG5vGL+6lQDc7KPSxYdYa8iLhZvtP2z+BUbRYctQwZIlpDrCIBvKCRxbE/6rDcSS2b6AT6ykuwbyO4WOOa8nJbykE+ihmrUqNpuqGXF19AIyu2V5wloc3u5SIuRBv5KNiw2HrPGVzQ0Qe9mET5Rz2UjiHCC9rS18VGzlkAsvALXA6i3zap9xO2njqlOqlzSbCfUeqMqRnEmtMPY+m5tngnNl2M9LyDcELLcUyUiajJDHF2v5SHEEeGYLecTwVOqB8RoNiAZhwBEWIVMcFTpB7AB8Nwc45u9rzJmwJiEVj3Umvy9wPOZs2cTlcY1G0bqDxThjKd5LZIGUiddNYXSsBAoNa1jW2I7ohtjFuhifNc97dvu4xr+1j9VvHPKXti4S9s5w3CmpXLvyh2XQmQZG1leUuAuxGZjXhr2yCHzc7HzhZXC4/4RiMzTqDEH1C3nZjGMqBrmNcCGhpOgOUAW5pnauM9HuyPZyu2XVy1o0DWy531hvut5R+EAAGDYXaJPjbXqqehiC0xp1i6scNinc9fP91hUnEcKpVbljQeYt/1DQjoZVQcHSot+HJYA4NaLEDMbZZPy3ty0WhFUlo539FW8UdTdFN7ZJgkgwYaQduse6IqmYEirDaj3SLfLkIAuHRJzSeYtCfxJqtPejybtrqnA1oqNyAsy5gRfRwvPWQEnihDj8pMjbx3QRauIkEk3HXyuBsoYpCwNxyvv0TzKbdu6Y5H9EKuHkADXa4EEb7ppXLu2X/nKov+UX1PcCo2WWq7fcNLK4qT/vBccnMAB8ispK7TpIU5qNGgqjqJw4YLZhIDoDuQ19NlHFNpkAmD3vl2Nz7hXdag5xEkC5kht4gyAZt5oGiwAQ0eJ2B623XBuKjhrRmtMxzN/G3spjMGHQYk2MR9E/V4Q1xLg4sEGQD3SecHfzUihVFOMneM3tAIAvA8Y9EB0q7cLRmo0O+I4MLXRcVHZMsRvO/NVPaD8KWOh+FfkuczHy5oB0LSLiOsq8ZTbXePiicrmva2LZgZab7gwRyIBWgwVe5BMg2utb0zZHM+E/htD4rPa+1mtLh5yR7LWYDs0zDtcW06bp0AY0TykEwSOauXYcNq6W08Z1SamFY4EPaHFpOUnlKloj0W1CbFlIcmgOd4WhoPqpYpuZeXH+oyfrHkE07D2bE90WB+4J/ZTaQDLk7XG3S3NQKw7y1gn5t/E6/sjrnNYpujjA+oQPyi9tzceykgoKnHPyXdtp4lScNVm9uacxjA4ZXaOt0/yoTqLmNIpgSJguNraA+Kqphohx71/opVTBttGgWFx/bDGYZ2Wrh2lsfMCS0gaw4WSx+JdPL3mvaY0F/RBtcjRffSTrHjrHRUvEMLTrFzXNBIuDAlsXm99VQM/ERr7Uw5xNmDcuNgDO078lcUHkUwTcnUjc7+6UQuJ082WkBM3k/KAJF+h0VVwPtHTwtI03PLiHu7ovkAtAOp01K0/CsEMzrmXuuPLTwH7qr4j+HNGrWc8VarQ4glrctzF4cRbTqopk/ifTDZbSJI2c7KT4Q0j1S+H9uf4hzcuGcJcGk5xGY6A92ADpJTdf8ACOiQRTqYhjubyx7fSAfdK4N2Jq4Gq8trNLSGG7fmAMkOE68iD9Fr0ysOIdpxg3sZjKYptf8AKWuNQO5knKCIPMbhMdouMUzhnV6Dw5sbaWI16XhH+IfZ+pjKFF1BrX1qbiCCQD8NzTMEmLODTCwOHxb6NBwqsLadR2V7XtccxYYkRZotEc2qXpY6Tg+M0vgN71wCLAxzn0K5523xge9kaET5SQD5qTguPtptawNf8IlozObADXkNNzEgSYMHQLP9o+INq13Gn/u2w1lvytED90xMulXSphzwCYE3OsDey1WB7W0MNDadN7wB+bKLz4z/AJWTY06pD6XRdKzPTdntWa1Ks9gLXMyvAuWkWDgY9iqo/iBixZrmN2s248CTqtr+FvBg7APbVaC2s50g/wAsZf0VHjfwqqUnyKgfTkxAh+XacxiY39ln0pPDvxCrsA+I55BjvPbIPMCY8bFaTiHaekfg15im8Op5oMNfZzZOwJa4SdyE3wPsQwMcH1q7w4yWOc00yI+X4ZzAQbyL9bK6p9n6X8O6lka5pF2kAjY6c1mqj4fGg1HRESL7XaDtbdSq1HNe1h19lnuE4KnTxNVrDlDQyWCYhwAESTyWkNhqY/RQVFRgLoO08row4gCNvvmjq0hmOoF/0hRnMLQfzDpf3VFR2v4Z/EUDBBeyXiwt/MCeoHsuYArs72Zm5cnzAgmNiFx3E4Y03uY4Q5pII8D9ldMCkNcjSEFpHcW07AkQfvWNk/VwofsNNT/fyTRrhmveME5Rb9UKbqVY/wCpUcI/KO63zOp9lxU38EGGU5feXGR3Qd8xFz0U7D8KY0gkSeWonz39lNp0GNgMa0N1sRHijFQDnA3/AGTRst1Ec72F0xTOV1/CyN9du+mwKKmweCiJT3ZmzPeGnhuo9JxPWfC3ql02mQSnKzQ3SxO+yBVLEtFrSNenkiq1AbyNIVJSxEPdJE258v7JwVBO8axzQWHCKEOqOO5A9J/dT3O5jVNYV0ACwtoU8aviPdUpupTDhrHK/ootSqY74h2hGx6j29VLNQTrKbqMzk7QNf0KER6NIFpAADTMg6dbaLOdpexVKuxxospsqWj8oJBvmjmr6tTeNonQzITAa4G5keFkGa7J9h3Un/ExGUkSA0GQNpne31W2/wBliBEBpExPooXxwYDoCk4WrBLXGxuOU+aKNhZTpy0Q4a73Fio+HxpzHvE7x9+iertkGNDM36KBTDmVbNMEa2/dZWL6nim1G+V9fdUnFeP0KWZtR4Zli15M6QIulUeKinNwToZ/LcajcJHEDh6neqUqNQkXLmAnSwmJCRNK/hPbyi4uYZy7F1p8FYcZ4aHXLAWvgkOAMO2jly8Vn8H2MpDGfxHdbSADm0buy1BFxNoESBzUTtx+ILqfxMLSaWv+V77QAWg9yDrDvqta2dKjtrxljn/AphpynvOGkjYHfqsm7oEhhm6cXWRmm3O2Two7bbnomXfNZPTt1UHauy3F8O2ixlN7coA+iseK8VYyDIdTdYkCQ07Ty8VxbgPAqmIeWtIAbdxOhvoI3Psuw8HwdOgwU6bS0DWXF197kkwsWKLE1QKeemcwja6qqXHi4GQRY30Vh/DUmPcaRy5vmZHdnnGyj1uHxOkaxHNc9rplqfEh/tB9wA+hroJY4kH0C2tQSBBvzHquXcaf8HHsN2jKGm2ziQfquk4OoQxsuzGNSBsbaDktorcdVhxF/wBk1Sxpm/e0sLf2TfaoQ5p0tseR99VRfxpDgZIv0QbGrAFjljXoqvF8IoVp+JTpvJEZi0Fwkah0SFJo4rOwP/mF9J9iiqsM3JtvMekH7lBy3tFwP+FrfDkkQHNJF4JIvFpsgukY3h1KvArsbUy/KZNp1uEF03E0kU3d6AJB1Oh1nbZIZhA0z3mk/wAt/XXklUW0x8r4mxDbySNSdE+XOkgRB1sQ5clRqbOokXaAIiP1UmlxOq2NHt5nXX75o/hgtuIO3rqq5+Hc2SMwtaDbpZUTKvaJs3Yd+XOFPwnGGEgQQs9QrOcXB2Vx2IMG24B+7KUWtaBMTvIiMvIhBr6VQESDI0SqrBoTtyOuyyPDOJPaQ0HWeoMBajhvERUaDMEC4Oo8UFRiw11Qgy1zWgyBMydvPbqpmHBe8AgAC552/upWMoioJkAjQ8psR98k7hWw2SLuv+yB+syR4XSG1ZMGyMu3lM1MQDYnXZA66HWhIqYlrAAL9Bv4qHVxWUkXA58xyUE4kScmg+4RVs/FyL6dNVHFTb38FDZWIPLxSnO638kDtd0bTzHNE6pN7/skfFvr4oZvEdf8KIdwtWHEGYN5tqRHkjqODajS4+g1F/VNB0HodypEgw11xYjp5qrGT4rwLHPqVPh5GsJc4VS65a50tAAnKYN7XhP8N4DTb3MRRxVV+XIXsecpA0hoiI6yrN3atlF7mPBB0EgjQbbHmpWE7cUics36RHvdPpWX43woUaNR1LFYoGkw1PhVmA5i3SXACy5rxDGuq1HVHmXPMk8zELvXGeIUcRQq0nm1Sm5p5iRaDsvP63gzTlMp9pUZrrp0Pt4LbITdOt/v6JmE/Qwr3/KCfv8Auoq54FXoMh9atXBkzTp2aQdJd/ha7glTC4l7hQwdtHVKlR30BP1Wb4R2VDiHVHse25+HTJLjlBJaTbKe6ba2XRMC+lSaGUxkFgBlHd7piYvEiJ6hc1iRS4ExhzNeRa4mRHi6/upVXEstlcHnQgEW8bqvwnEwWvJknLdpMwQDLb2gwsP2CxZrYqnULcudr4AkgW+WTeABuppdtpx3hlLENh9yILSRJaQQbECyU3D90QfAqzr0YUenUaAJIsURQ41jMW5zA4tNE5X2Bu4AiJPksjx3AOoVCDJafkdsf7zspPCa9ShiMS6rDTUcS0lzZI+I6IvyIWko1hVpltVoIveJB5eaCDwGm80aZBaWmTEXu4zHXVKxVB4u0Em4OuWRz8UMDQNAFrSXUiczRfMwn5mnmJ0PijfxNrRInmbX9CgaqYtoMOqtY7cEkW2j1hBPVarXAFwJ5TBQQTH4YSMouNBpa943CUaNQyc0tjSB9eVkywvnMNYI6X+m6cJIaS0XNyOcDXx8lFPUpETc7X5bCAhUibjr9wmKGLJizovJNoGvne3kn/jtPz6i5cBH0/ZUPimG3gHko9ei1xMkjptfknXVmPggxGgMg+SW+hIF9fA6IK5mCiMjm672H9ipDDvBBbaQTfebJVSm64sJve2nJRqbHCdLcgZP7+6It8HWLzkJOkmw0B0PUqxdVMfNA6iCsvga2YgZhOpifebwpNf5e7pI9jrHNF0u61cho72u9v18VDxGMyBrnEXm5sITTmkubmvsLfU/eoR44NHdM21tI00tsstIj8W17xe+h8PPqpAZGt/b0/ZQK7hMbNvy/v5KZTNrTP1V2hyRExP+Uiq0WMaHn+iXntf69U5WaC0x76Koi1MSWuvp6es23CksxAMa+SZFOCRqDp6JjDHLIsB0201myCdVf3b8ueyGEaHfKQHDY8k2CD19FGqxMxBiDHQyBdBOxOGY4f6jQ4cjFom9/uyj4bg2CMP+EABzkj6wjoVs0DWfVOVBFgSQD4CeoUUxi+zWFqMIa1zC4EBzHutOli64vyWMP4YFpvWBE3hsRrfvG+m3NbtmGGogE3t4oiSyzXdTc7/3VlsPTlDexeKLy1tIuie8HNggb3OircdgKlF5ZUaWkc9+oItC61xLjjqZMsflkCWAusd4j2We4zWa9wcWOcS0/Dc+m0NB1A70ECei151Liw2Aw76ri2kx1R24aC4jxjRTcJiajDlyvJabtymRe+mht7LadnK+KHdqPDWkxla1gblgkmWi9o0V+4gugyTJMm+p2nbQJck0y/E8M/D/AAcZTZUNNzR8axAaCMsuH5XDMRKVU7ZYcAkvZDTLQ4Xh2WdfzQ4i0CGhbChiCRkGUhwIyuHdtrbkn6PD8re62kz+lv8A9Vnasxw3ij35jhqTqjXPmS3uOaWkfMANCAd91S9mqjaDWPAf8RpJgwA0kmQNZABK23aDAVatB9OnUIJy/KQDAcC4eBaCsrU4PWp/kIHgRb6IdtHT4vUqFoeYBImOR5QoNXGPbULS5sBzhfxteUrBZpZmzajw8PZRMQXGrIGrp9f8oH8WAWF3dmLGP36p/Du7omxAi7ReZ0TeIZmAZFt/DWPOIUtrDAIsIjW1reyIQw7E+XKI0UWvg52m/wCvVSqdQg97KY5EzrGkJyvU1gWN4366KKgYfBkth+Zt5Ej23QUtjwbDIY2M7eKCoiBzsosY8R++qQ8RkhruUExAP9kZwobLjMzofZPvoQ0EEg8uU/ooITq8SaYcATJ65bG3P0R/xxJGXKbSSDYyJbePuyscNUBHeaIH5vvwSzgmOkt0PkOWyrRqmDrMGM14kTPkSpDqki+vP/ISqeEDRHdsLD+6afTIIA0I5zHkjNSG/LqdtQDt4JrJePof00hN/C/4pcLi0bHW/VHQqk2kfqD92uiEUaIJvnE67Ejx90umJdaYm5Op8ISS3vZRYk2O0+HKAnhTc0OaWgGRF4sP5r+PspXSH2NA5iJM6zzMa2Tddoccw30+wg8HKO80TM2kn9k0x5gdCI5eShojEUbXAM79U/T6GU1UrwNNOl97IUMa14NiMpi4tI3CRDxfr9fqlPqyCNbbJujVBJvva0jQJZduLdVpk2x9/Q6oWza639EVN8RMzf7CKtSkGQNOUH6oJTgNZ++qQ6jLTzRUactFieoJ180M5EAboGAX0zMEg6gCdPARoEptQ2cz5SCC02I6i+s2jqncNiC0mLTMeSD3g5hF+sHaZUaIw+KiWGCRpOl/dP1WkwJymQbXsNrpOBoMBmdfTrYpeIaLhjgJ0JGaOsSJ0O+yIhcWxdKmzPUByyAY69N1FdlfTJa7NTe05TuM1ttuhvYpvifZg1m9/FvdNyCwZSBB0bBEeKrMPhBhGVMtbMwRlkEAOEyHCTYzr0QWfC8HlbBaQRnieRtsfPzUi4JmbaeAHjoqngfakYik81crajQKYgxmm8hvWE63FujvHpDiIkj7HkmhOwGJFOswuuCARHNxgz5fRWbeN0y99OzS1tyDo502jmBB8ws9iX/6PxBGRt5kQDJEA/eiyWL46Q9zmtE1HOdOaZJOpEDyvorIVuadNlJoAr1DFiYEk6k+auMFgqjrisTOzhp6KFgq9M5QaQuBq2Da5urWlXj5QfaURLxdEZMrteYtBWTxlIsqOAm37LU0zznqspxPETXqEfKIi8QWiCPUT5ohNIknXx8NLeqnVMLDZ0tpzVVhMdeQHeQ6qxpPD2zOxBH35oGO6HXN7QI95TtSq0CSTAGrRb0KadqddtLg7XB00SWMiJAOxjz/AHQHR4kwaEH1P6II8O9wnK33b9ESCFSqn+INzpzPNSnVDzO6NBRTeJcQy1u8z6hNdnnn4la5/wB4PdglBBFaJurfP9U1jjYfewQQVUdMX9U4/b72CCCMopPf8j9Eh7ySJJMgfUoILLaRVd3GeH6peURp93QQRDAP/u/UJus4gtg/d0EEUbTY/f8AKpmGFvMIILTKPTP+o4bDLHnKkVj3CgggXhD3nf1fol1294HqEEEWob/mHj+gTFI3Pj/2hBBRVlRGirOMOILiDBya7/MUEEZpHZuqXUWZiXd5+pn8x5rLcTeTRxckmx18T+yCCqTpluCf+Zo/1t+q6TiWDObD7YUEFqiLgj//ABf+c/8AyOS+G4VjaIIY0GDcADYoIKQXHDTLWTf/AArh7RmNuX0QQUVBxLje+6hYqmMpsPTwQQRkKFMFug326lJLRfx/QoIII2Cub8v1Uym3vef6o0EFRjDFQxyH0RoIKj//2Q==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8" name="7 Imagen" descr="66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5536" y="1700808"/>
            <a:ext cx="2018822" cy="1512168"/>
          </a:xfrm>
          <a:prstGeom prst="rect">
            <a:avLst/>
          </a:prstGeom>
        </p:spPr>
      </p:pic>
      <p:sp>
        <p:nvSpPr>
          <p:cNvPr id="14" name="13 Flecha arriba"/>
          <p:cNvSpPr/>
          <p:nvPr/>
        </p:nvSpPr>
        <p:spPr>
          <a:xfrm>
            <a:off x="1259632" y="3284984"/>
            <a:ext cx="360040" cy="2160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14 Flecha derecha"/>
          <p:cNvSpPr/>
          <p:nvPr/>
        </p:nvSpPr>
        <p:spPr>
          <a:xfrm>
            <a:off x="6084168" y="1916832"/>
            <a:ext cx="57606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6" name="15 Imagen" descr="99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2910" y="5214950"/>
            <a:ext cx="1922356" cy="1080120"/>
          </a:xfrm>
          <a:prstGeom prst="rect">
            <a:avLst/>
          </a:prstGeom>
        </p:spPr>
      </p:pic>
      <p:pic>
        <p:nvPicPr>
          <p:cNvPr id="18" name="17 Imagen" descr="80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571868" y="3214686"/>
            <a:ext cx="1777904" cy="1368152"/>
          </a:xfrm>
          <a:prstGeom prst="rect">
            <a:avLst/>
          </a:prstGeom>
        </p:spPr>
      </p:pic>
      <p:pic>
        <p:nvPicPr>
          <p:cNvPr id="25" name="78">
            <a:hlinkClick r:id="" action="ppaction://media"/>
          </p:cNvPr>
          <p:cNvPicPr>
            <a:picLocks noRot="1" noChangeAspect="1"/>
          </p:cNvPicPr>
          <p:nvPr>
            <a:wavAudioFile r:embed="rId1" name="78"/>
          </p:nvPr>
        </p:nvPicPr>
        <p:blipFill>
          <a:blip r:embed="rId12" cstate="print"/>
          <a:stretch>
            <a:fillRect/>
          </a:stretch>
        </p:blipFill>
        <p:spPr>
          <a:xfrm>
            <a:off x="2571736" y="357166"/>
            <a:ext cx="304800" cy="304800"/>
          </a:xfrm>
          <a:prstGeom prst="rect">
            <a:avLst/>
          </a:prstGeom>
        </p:spPr>
      </p:pic>
      <p:pic>
        <p:nvPicPr>
          <p:cNvPr id="28" name="Sonido grabado">
            <a:hlinkClick r:id="" action="ppaction://media"/>
          </p:cNvPr>
          <p:cNvPicPr>
            <a:picLocks noRot="1" noChangeAspect="1"/>
          </p:cNvPicPr>
          <p:nvPr>
            <a:wavAudioFile r:embed="rId2" name="Sonido grabado"/>
          </p:nvPr>
        </p:nvPicPr>
        <p:blipFill>
          <a:blip r:embed="rId13" cstate="print"/>
          <a:stretch>
            <a:fillRect/>
          </a:stretch>
        </p:blipFill>
        <p:spPr>
          <a:xfrm>
            <a:off x="5429256" y="1928802"/>
            <a:ext cx="304800" cy="304800"/>
          </a:xfrm>
          <a:prstGeom prst="rect">
            <a:avLst/>
          </a:prstGeom>
        </p:spPr>
      </p:pic>
      <p:pic>
        <p:nvPicPr>
          <p:cNvPr id="29" name="Sonido grabado">
            <a:hlinkClick r:id="" action="ppaction://media"/>
          </p:cNvPr>
          <p:cNvPicPr>
            <a:picLocks noRot="1" noChangeAspect="1"/>
          </p:cNvPicPr>
          <p:nvPr>
            <a:wavAudioFile r:embed="rId3" name="Sonido grabado"/>
          </p:nvPr>
        </p:nvPicPr>
        <p:blipFill>
          <a:blip r:embed="rId14" cstate="print"/>
          <a:stretch>
            <a:fillRect/>
          </a:stretch>
        </p:blipFill>
        <p:spPr>
          <a:xfrm>
            <a:off x="5572132" y="3714752"/>
            <a:ext cx="304800" cy="304800"/>
          </a:xfrm>
          <a:prstGeom prst="rect">
            <a:avLst/>
          </a:prstGeom>
        </p:spPr>
      </p:pic>
      <p:pic>
        <p:nvPicPr>
          <p:cNvPr id="30" name="Sonido grabado">
            <a:hlinkClick r:id="" action="ppaction://media"/>
          </p:cNvPr>
          <p:cNvPicPr>
            <a:picLocks noRot="1" noChangeAspect="1"/>
          </p:cNvPicPr>
          <p:nvPr>
            <a:wavAudioFile r:embed="rId4" name="Sonido grabado"/>
          </p:nvPr>
        </p:nvPicPr>
        <p:blipFill>
          <a:blip r:embed="rId15" cstate="print"/>
          <a:stretch>
            <a:fillRect/>
          </a:stretch>
        </p:blipFill>
        <p:spPr>
          <a:xfrm>
            <a:off x="3000364" y="5786454"/>
            <a:ext cx="304800" cy="304800"/>
          </a:xfrm>
          <a:prstGeom prst="rect">
            <a:avLst/>
          </a:prstGeom>
        </p:spPr>
      </p:pic>
      <p:pic>
        <p:nvPicPr>
          <p:cNvPr id="31" name="Sonido grabado">
            <a:hlinkClick r:id="" action="ppaction://media"/>
          </p:cNvPr>
          <p:cNvPicPr>
            <a:picLocks noRot="1" noChangeAspect="1"/>
          </p:cNvPicPr>
          <p:nvPr>
            <a:wavAudioFile r:embed="rId5" name="Sonido grabado"/>
          </p:nvPr>
        </p:nvPicPr>
        <p:blipFill>
          <a:blip r:embed="rId16" cstate="print"/>
          <a:stretch>
            <a:fillRect/>
          </a:stretch>
        </p:blipFill>
        <p:spPr>
          <a:xfrm>
            <a:off x="1214414" y="371475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8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7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0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296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6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257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06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324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66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4" cstate="print"/>
          <a:stretch>
            <a:fillRect/>
          </a:stretch>
        </p:blipFill>
        <p:spPr>
          <a:xfrm>
            <a:off x="6072198" y="1714488"/>
            <a:ext cx="304800" cy="304800"/>
          </a:xfrm>
          <a:prstGeom prst="rect">
            <a:avLst/>
          </a:prstGeom>
        </p:spPr>
      </p:pic>
      <p:pic>
        <p:nvPicPr>
          <p:cNvPr id="5" name="Sonido grabado">
            <a:hlinkClick r:id="" action="ppaction://media"/>
          </p:cNvPr>
          <p:cNvPicPr>
            <a:picLocks noRot="1" noChangeAspect="1"/>
          </p:cNvPicPr>
          <p:nvPr>
            <a:wavAudioFile r:embed="rId2" name="Sonido grabado"/>
          </p:nvPr>
        </p:nvPicPr>
        <p:blipFill>
          <a:blip r:embed="rId5" cstate="print"/>
          <a:stretch>
            <a:fillRect/>
          </a:stretch>
        </p:blipFill>
        <p:spPr>
          <a:xfrm>
            <a:off x="6929454" y="1714488"/>
            <a:ext cx="304800" cy="304800"/>
          </a:xfrm>
          <a:prstGeom prst="rect">
            <a:avLst/>
          </a:prstGeom>
        </p:spPr>
      </p:pic>
      <p:sp>
        <p:nvSpPr>
          <p:cNvPr id="4100" name="AutoShape 4" descr="data:image/jpeg;base64,/9j/4AAQSkZJRgABAQEAYABgAAD/2wBDAAoHBwkHBgoJCAkLCwoMDxkQDw4ODx4WFxIZJCAmJSMgIyIoLTkwKCo2KyIjMkQyNjs9QEBAJjBGS0U+Sjk/QD3/2wBDAQsLCw8NDx0QEB09KSMpPT09PT09PT09PT09PT09PT09PT09PT09PT09PT09PT09PT09PT09PT09PT09PT09PT3/wAARCABsAG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I1dDjpVGxIVDW9cwidemax5rUwk4GK5YvQ2e5Ztzlhiur0XqtcjY9cGuw0XqtKW4I6+2z5YqV87TTLf8A1Qp7/doAzLnO6pYAcCmXA+apYBxQIS4J21z94rM5rpJE3CqkloG6gUAcrLG3NZd9whFdde2iohOBXG6zMsTEUJA2YxPJoqsbkZPNFacrJujoLO83DBGaZfzArnbWpZaScdKln0YupyKy5kXZnKW11iXpiu48PMJAprnJNHMT5C10nh2ExsBTbT2CzOzgH7sU9hwabCPkFPfpQBSkjDNT0XaKeQM9KMcUCGtUT1K3SonpgZmqPtgNeW+I7wrOwz3r0nW5QsDc9q8l16QyXTfWt6Mbszm7Gb9rPrRUGw0V08qMrntNkeBVx/umqdkOBVx/u15B2GdMgY9Kv6QmJKoTzRxH52AzUtpqaQHKozUcyW47NnZwj5KcwrnrfxKxIXyl/wC+qLjW7mQgIyLnp5Y6fXNV7WIuRm2w5pDWXFqMoCq+XYj2JP5U+PVkcqChAPc041IsTi0XmqvM2FJpPt0TfddT9DVW7vEEZwa0RJzPiS92RsM15veyebMzV1fii63EhWzXIMNwJrroIwqFTdRQV5orcyPZbIcCrU7rFEWc4AqtYkhfwrL1++mR02DdFkrgHFeLJ2PQSuV5RJd3RZ2VSOgAqG4u3s5wrAZcYB9agg1ZTcDzI1UDgqGyQPc9Kz9TlEt2073DMDwBgAYrJRbepr0NdLto8t5gyeyihL6UN1Yg9SBWJbSvNOsUfLMcfhWvPMukRAcGUj7pOMe9DjYDZttSRoxlyzKeOeRUqah5u4M5PzZB71ztvcx3YZw2JRyQvFHnuhDE8Z5qLMZ1ccLXAMiSfORz2zWVrK6lYwtIYWkjAySvJA9SPSsm/wBaks7Y3McbyeWN2FOOO/PpWtZ+JP7T8Ow3LSmGU/czKQVPYH61vSc0rmc4ps4K81IXcnU8+lMRMritK50tNRn+02oQE/6xAcNn1xQmlOF5FepRqwa0OKpCSZi+VRWibHk0Vtzoy5WemS/6LbMeAccZriNa103EjQWeAB9+TP3j359Ki8T+Jr95mhJWGE/L5ajNY1u4MYLDLMeQeleRy31Z6K0JWRbaMzPPkk5HpVOS+MxAB6ck+1T3zqu7zgBHGueP5Vhi63EsVKlsdsAD0rSEL6inK2h6B4eRbLRZNUkx58mREWHCL6/WuW1vWp55isbPHbdfNIy0rfU+9X0vpdQ0e2slYrFFywz970H0FT2MupWkZhs7oRRZyAY1O0+2elKHKpXkDu1oVdCv5LdjFdRsswGGVhgjPI4+ldVb24ni3t/F2rk57QxXyuztJK5LO5PLE981vW+pfY0UysD6A1lWim7xLg2lZlt9HnV0ktmViuf3cq7kYEYKsO4IJri9ctZ9HmjikXyo5AwVFJwoB6c9eorrZPFFrAQXkeRifupxiqWtRL4u0/bbkrdW5LRK5wWz1H48U6TlH4loTOz23MPSNW+y3Ch2Ow9cGu4ingmizxkjI9xXkYkkikKsOVOD6it7T/EqWdtskhLsPuMDjH+NbypuLvEzUlJWZ1jIu48DrRWD/wAJhaHny5R+Iop80/5Rcse5Rv3a9umkU7QxLY9KEIjZEXPUDOakESo+7IQt0/u0skqxyBbdA9wQcEjv7Vn5GnmXW006lOu4lYkIJH95u1aC+Hkdf3hwnoe9U9JlljWNZGXIHzkHjdVnUtQlG5LdhvCdzyD61L5r2Q7rctWWk2lvEXUMUHBAOcVI1jbZEjkxROcDB5FUdMvbfT7UPNcFsrzk/eP0qEXj6kQdyrHnI3H7tTyybHzJD9S06XT7pGz5kTjKSjofb2NQyjzR8hGfQ1fh1IX9iqqQyAFTj2qpLAAOM0/UEctdPPDcPkHfn5fTFXvD9xcDXrMo4BMgyCePepby38xiGwAP4m7U/ShbQXQdZAcHgkEV0894WsYcnvCeLNGGn+Lb6JQFjkk81AeBtb5h/OremaRAULyKrkLkKBkmr/jS6hv4dMnGHmjVomI5O3qP1zWbZ3g8lSHw23GTWXM5QRoklIe2oaajFWs0DA4I8oUVQe9tmdmIQknOcdaKXIw5j0E/DrT2AElxeyAdP3oH8hSn4daOW3CCYyf33ncn+ddd0p4+7Tu0FjhrzwNOABZy7QpyFbn8Kx7rwdrj8tDBIy8AhyCR+Verxk8VIVHpSTsDPF7nw5rnl7RpTue4BWox4c1xrVof7Im5GOXAAr23ykP8IpwVVHAFVzCseS6R4I1kW6oQtkncbN5P45rTk8C6qVwmpRAf7Vsx/wDZq9KTpSngUm7u49jyhvhxfTv+/wBWDY7LbcfqanX4XiQj7RqVxt9EVUr0tqQAHrT5mKxykHgfSrW1ETrNKMYy75NZlz8ONKkB8mW5g5zhH/xrv5kUoOKgaNcdKV2FjzY/C60/6CF3+S/4UV6H5a+lFPmYcqP/2Q=="/>
          <p:cNvSpPr>
            <a:spLocks noChangeAspect="1" noChangeArrowheads="1"/>
          </p:cNvSpPr>
          <p:nvPr/>
        </p:nvSpPr>
        <p:spPr bwMode="auto">
          <a:xfrm>
            <a:off x="63500" y="-487363"/>
            <a:ext cx="933450" cy="1028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" name="8 Imagen" descr="09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0100" y="2143116"/>
            <a:ext cx="2824179" cy="3112361"/>
          </a:xfrm>
          <a:prstGeom prst="rect">
            <a:avLst/>
          </a:prstGeom>
        </p:spPr>
      </p:pic>
      <p:pic>
        <p:nvPicPr>
          <p:cNvPr id="10" name="9 Imagen" descr="090909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9124" y="2285992"/>
            <a:ext cx="4345270" cy="2643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7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42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3" cstate="print"/>
          <a:stretch>
            <a:fillRect/>
          </a:stretch>
        </p:blipFill>
        <p:spPr>
          <a:xfrm>
            <a:off x="8358214" y="500042"/>
            <a:ext cx="304800" cy="304800"/>
          </a:xfrm>
          <a:prstGeom prst="rect">
            <a:avLst/>
          </a:prstGeom>
        </p:spPr>
      </p:pic>
      <p:pic>
        <p:nvPicPr>
          <p:cNvPr id="6" name="Picture 2" descr="http://crianzapositiva.org/wp-content/uploads/2013/10/obedec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1357298"/>
            <a:ext cx="3957643" cy="50510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504537" y="476672"/>
            <a:ext cx="192071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Fin</a:t>
            </a:r>
            <a:endParaRPr lang="es-ES" sz="96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6" cstate="print"/>
          <a:stretch>
            <a:fillRect/>
          </a:stretch>
        </p:blipFill>
        <p:spPr>
          <a:xfrm>
            <a:off x="7020272" y="1052736"/>
            <a:ext cx="304800" cy="304800"/>
          </a:xfrm>
          <a:prstGeom prst="rect">
            <a:avLst/>
          </a:prstGeom>
        </p:spPr>
      </p:pic>
      <p:pic>
        <p:nvPicPr>
          <p:cNvPr id="4" name="Sonido grabado">
            <a:hlinkClick r:id="" action="ppaction://media"/>
          </p:cNvPr>
          <p:cNvPicPr>
            <a:picLocks noRot="1" noChangeAspect="1"/>
          </p:cNvPicPr>
          <p:nvPr>
            <a:wavAudioFile r:embed="rId2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1643042" y="1214422"/>
            <a:ext cx="304800" cy="304800"/>
          </a:xfrm>
          <a:prstGeom prst="rect">
            <a:avLst/>
          </a:prstGeom>
        </p:spPr>
      </p:pic>
      <p:pic>
        <p:nvPicPr>
          <p:cNvPr id="5" name="Sonido grabado">
            <a:hlinkClick r:id="" action="ppaction://media"/>
          </p:cNvPr>
          <p:cNvPicPr>
            <a:picLocks noRot="1" noChangeAspect="1"/>
          </p:cNvPicPr>
          <p:nvPr>
            <a:wavAudioFile r:embed="rId3" name="Sonido grabado"/>
          </p:nvPr>
        </p:nvPicPr>
        <p:blipFill>
          <a:blip r:embed="rId8" cstate="print"/>
          <a:stretch>
            <a:fillRect/>
          </a:stretch>
        </p:blipFill>
        <p:spPr>
          <a:xfrm>
            <a:off x="1214414" y="5214950"/>
            <a:ext cx="304800" cy="304800"/>
          </a:xfrm>
          <a:prstGeom prst="rect">
            <a:avLst/>
          </a:prstGeom>
        </p:spPr>
      </p:pic>
      <p:pic>
        <p:nvPicPr>
          <p:cNvPr id="6" name="Sonido grabado">
            <a:hlinkClick r:id="" action="ppaction://media"/>
          </p:cNvPr>
          <p:cNvPicPr>
            <a:picLocks noRot="1" noChangeAspect="1"/>
          </p:cNvPicPr>
          <p:nvPr>
            <a:wavAudioFile r:embed="rId4" name="Sonido grabado"/>
          </p:nvPr>
        </p:nvPicPr>
        <p:blipFill>
          <a:blip r:embed="rId9" cstate="print"/>
          <a:stretch>
            <a:fillRect/>
          </a:stretch>
        </p:blipFill>
        <p:spPr>
          <a:xfrm>
            <a:off x="7308304" y="4797152"/>
            <a:ext cx="304800" cy="304800"/>
          </a:xfrm>
          <a:prstGeom prst="rect">
            <a:avLst/>
          </a:prstGeom>
        </p:spPr>
      </p:pic>
      <p:pic>
        <p:nvPicPr>
          <p:cNvPr id="7" name="6 Imagen" descr="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6200000">
            <a:off x="1853008" y="1755505"/>
            <a:ext cx="4861922" cy="4752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6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7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795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3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127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9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714612" y="357166"/>
            <a:ext cx="40634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Tomas falsas:</a:t>
            </a:r>
            <a:endParaRPr lang="es-E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3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9" cstate="print"/>
          <a:stretch>
            <a:fillRect/>
          </a:stretch>
        </p:blipFill>
        <p:spPr>
          <a:xfrm>
            <a:off x="3929058" y="2500306"/>
            <a:ext cx="304800" cy="304800"/>
          </a:xfrm>
          <a:prstGeom prst="rect">
            <a:avLst/>
          </a:prstGeom>
        </p:spPr>
      </p:pic>
      <p:pic>
        <p:nvPicPr>
          <p:cNvPr id="5" name="25o">
            <a:hlinkClick r:id="" action="ppaction://media"/>
          </p:cNvPr>
          <p:cNvPicPr>
            <a:picLocks noRot="1" noChangeAspect="1"/>
          </p:cNvPicPr>
          <p:nvPr>
            <a:wavAudioFile r:embed="rId2" name="25o"/>
          </p:nvPr>
        </p:nvPicPr>
        <p:blipFill>
          <a:blip r:embed="rId10" cstate="print"/>
          <a:stretch>
            <a:fillRect/>
          </a:stretch>
        </p:blipFill>
        <p:spPr>
          <a:xfrm>
            <a:off x="3643306" y="3286124"/>
            <a:ext cx="304800" cy="304800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</p:cNvPr>
          <p:cNvPicPr>
            <a:picLocks noRot="1" noChangeAspect="1"/>
          </p:cNvPicPr>
          <p:nvPr>
            <a:wavAudioFile r:embed="rId3" name="Sonido grabado"/>
          </p:nvPr>
        </p:nvPicPr>
        <p:blipFill>
          <a:blip r:embed="rId11" cstate="print"/>
          <a:stretch>
            <a:fillRect/>
          </a:stretch>
        </p:blipFill>
        <p:spPr>
          <a:xfrm>
            <a:off x="4714876" y="2500306"/>
            <a:ext cx="304800" cy="304800"/>
          </a:xfrm>
          <a:prstGeom prst="rect">
            <a:avLst/>
          </a:prstGeom>
        </p:spPr>
      </p:pic>
      <p:pic>
        <p:nvPicPr>
          <p:cNvPr id="8" name="Sonido grabado">
            <a:hlinkClick r:id="" action="ppaction://media"/>
          </p:cNvPr>
          <p:cNvPicPr>
            <a:picLocks noRot="1" noChangeAspect="1"/>
          </p:cNvPicPr>
          <p:nvPr>
            <a:wavAudioFile r:embed="rId4" name="Sonido grabado"/>
          </p:nvPr>
        </p:nvPicPr>
        <p:blipFill>
          <a:blip r:embed="rId12" cstate="print"/>
          <a:stretch>
            <a:fillRect/>
          </a:stretch>
        </p:blipFill>
        <p:spPr>
          <a:xfrm>
            <a:off x="4000496" y="3286124"/>
            <a:ext cx="304800" cy="304800"/>
          </a:xfrm>
          <a:prstGeom prst="rect">
            <a:avLst/>
          </a:prstGeom>
        </p:spPr>
      </p:pic>
      <p:pic>
        <p:nvPicPr>
          <p:cNvPr id="9" name="Sonido grabado">
            <a:hlinkClick r:id="" action="ppaction://media"/>
          </p:cNvPr>
          <p:cNvPicPr>
            <a:picLocks noRot="1" noChangeAspect="1"/>
          </p:cNvPicPr>
          <p:nvPr>
            <a:wavAudioFile r:embed="rId5" name="Sonido grabado"/>
          </p:nvPr>
        </p:nvPicPr>
        <p:blipFill>
          <a:blip r:embed="rId13" cstate="print"/>
          <a:stretch>
            <a:fillRect/>
          </a:stretch>
        </p:blipFill>
        <p:spPr>
          <a:xfrm>
            <a:off x="4357686" y="3286124"/>
            <a:ext cx="304800" cy="304800"/>
          </a:xfrm>
          <a:prstGeom prst="rect">
            <a:avLst/>
          </a:prstGeom>
        </p:spPr>
      </p:pic>
      <p:pic>
        <p:nvPicPr>
          <p:cNvPr id="10" name="Sonido grabado">
            <a:hlinkClick r:id="" action="ppaction://media"/>
          </p:cNvPr>
          <p:cNvPicPr>
            <a:picLocks noRot="1" noChangeAspect="1"/>
          </p:cNvPicPr>
          <p:nvPr>
            <a:wavAudioFile r:embed="rId6" name="Sonido grabado"/>
          </p:nvPr>
        </p:nvPicPr>
        <p:blipFill>
          <a:blip r:embed="rId14" cstate="print"/>
          <a:stretch>
            <a:fillRect/>
          </a:stretch>
        </p:blipFill>
        <p:spPr>
          <a:xfrm>
            <a:off x="4714876" y="3286124"/>
            <a:ext cx="304800" cy="304800"/>
          </a:xfrm>
          <a:prstGeom prst="rect">
            <a:avLst/>
          </a:prstGeom>
        </p:spPr>
      </p:pic>
      <p:pic>
        <p:nvPicPr>
          <p:cNvPr id="11" name="Sonido grabado">
            <a:hlinkClick r:id="" action="ppaction://media"/>
          </p:cNvPr>
          <p:cNvPicPr>
            <a:picLocks noRot="1" noChangeAspect="1"/>
          </p:cNvPicPr>
          <p:nvPr>
            <a:wavAudioFile r:embed="rId7" name="Sonido grabado"/>
          </p:nvPr>
        </p:nvPicPr>
        <p:blipFill>
          <a:blip r:embed="rId15" cstate="print"/>
          <a:stretch>
            <a:fillRect/>
          </a:stretch>
        </p:blipFill>
        <p:spPr>
          <a:xfrm>
            <a:off x="5072066" y="3286124"/>
            <a:ext cx="304800" cy="304800"/>
          </a:xfrm>
          <a:prstGeom prst="rect">
            <a:avLst/>
          </a:prstGeom>
        </p:spPr>
      </p:pic>
      <p:pic>
        <p:nvPicPr>
          <p:cNvPr id="1026" name="Picture 2" descr="Where Art Meets Gif: The Hypnotic Animated Gifs of David Szakaly gifs animation 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4985792"/>
            <a:ext cx="1872208" cy="1872208"/>
          </a:xfrm>
          <a:prstGeom prst="rect">
            <a:avLst/>
          </a:prstGeom>
          <a:noFill/>
        </p:spPr>
      </p:pic>
      <p:pic>
        <p:nvPicPr>
          <p:cNvPr id="1028" name="Picture 4" descr="Where Art Meets Gif: The Hypnotic Animated Gifs of David Szakaly gifs animation "/>
          <p:cNvPicPr>
            <a:picLocks noChangeAspect="1" noChangeArrowheads="1" noCrop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835696" y="4985792"/>
            <a:ext cx="1872208" cy="1872208"/>
          </a:xfrm>
          <a:prstGeom prst="rect">
            <a:avLst/>
          </a:prstGeom>
          <a:noFill/>
        </p:spPr>
      </p:pic>
      <p:pic>
        <p:nvPicPr>
          <p:cNvPr id="1030" name="Picture 6" descr="Where Art Meets Gif: The Hypnotic Animated Gifs of David Szakaly gifs animation "/>
          <p:cNvPicPr>
            <a:picLocks noChangeAspect="1" noChangeArrowheads="1" noCrop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563888" y="4941168"/>
            <a:ext cx="1916832" cy="1916832"/>
          </a:xfrm>
          <a:prstGeom prst="rect">
            <a:avLst/>
          </a:prstGeom>
          <a:noFill/>
        </p:spPr>
      </p:pic>
      <p:pic>
        <p:nvPicPr>
          <p:cNvPr id="1032" name="Picture 8" descr="Where Art Meets Gif: The Hypnotic Animated Gifs of David Szakaly gifs animation "/>
          <p:cNvPicPr>
            <a:picLocks noChangeAspect="1" noChangeArrowheads="1" noCrop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436096" y="4913784"/>
            <a:ext cx="1944216" cy="1944216"/>
          </a:xfrm>
          <a:prstGeom prst="rect">
            <a:avLst/>
          </a:prstGeom>
          <a:noFill/>
        </p:spPr>
      </p:pic>
      <p:pic>
        <p:nvPicPr>
          <p:cNvPr id="1034" name="Picture 10" descr="Where Art Meets Gif: The Hypnotic Animated Gifs of David Szakaly gifs animation "/>
          <p:cNvPicPr>
            <a:picLocks noChangeAspect="1" noChangeArrowheads="1" noCrop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308304" y="4869160"/>
            <a:ext cx="1988840" cy="1988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4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3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932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4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368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81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1499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7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977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7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4721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23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88</Words>
  <Application>Microsoft Office PowerPoint</Application>
  <PresentationFormat>Presentación en pantalla (4:3)</PresentationFormat>
  <Paragraphs>5</Paragraphs>
  <Slides>9</Slides>
  <Notes>0</Notes>
  <HiddenSlides>0</HiddenSlides>
  <MMClips>24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ALBERTO</dc:creator>
  <cp:lastModifiedBy>ALBERTO</cp:lastModifiedBy>
  <cp:revision>19</cp:revision>
  <dcterms:created xsi:type="dcterms:W3CDTF">2014-11-01T19:12:09Z</dcterms:created>
  <dcterms:modified xsi:type="dcterms:W3CDTF">2014-11-09T21:27:19Z</dcterms:modified>
</cp:coreProperties>
</file>