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2B08"/>
    <a:srgbClr val="69EA5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8C3630-A5C5-459B-A54E-B4A5316AEFB4}" type="datetimeFigureOut">
              <a:rPr lang="es-ES" smtClean="0"/>
              <a:pPr/>
              <a:t>09/11/2014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59D5C4-23B6-4025-AF95-CC96DF3C4E07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00100" y="214290"/>
            <a:ext cx="72220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EL GATO Y EL RATÓN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4348" y="1428736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smtClean="0">
                <a:latin typeface="Cooper Black" pitchFamily="18" charset="0"/>
              </a:rPr>
              <a:t>Erase una vez un gato y un ratón que se llevaban bien, eran amigos inseparables, un día el gato le dijo al ratón.</a:t>
            </a:r>
            <a:endParaRPr lang="es-ES" sz="5400" dirty="0">
              <a:latin typeface="Cooper Black" pitchFamily="18" charset="0"/>
            </a:endParaRPr>
          </a:p>
        </p:txBody>
      </p:sp>
      <p:pic>
        <p:nvPicPr>
          <p:cNvPr id="16388" name="Picture 4" descr="http://2.bp.blogspot.com/-TYK_7d-5Kd4/UdUV3-TVKhI/AAAAAAAAqZQ/Yqg9d8fPgQQ/s300/gifs-animados-gatos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143116"/>
            <a:ext cx="4214842" cy="4071946"/>
          </a:xfrm>
          <a:prstGeom prst="rect">
            <a:avLst/>
          </a:prstGeom>
          <a:noFill/>
        </p:spPr>
      </p:pic>
      <p:pic>
        <p:nvPicPr>
          <p:cNvPr id="16390" name="Picture 6" descr="http://files.liceosport.webnode.es/200000447-8b1bc8c155/rata5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715604"/>
            <a:ext cx="4143404" cy="545184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3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8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928670"/>
            <a:ext cx="842968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300" dirty="0" smtClean="0">
                <a:latin typeface="Cooper Black" pitchFamily="18" charset="0"/>
              </a:rPr>
              <a:t>-Gato: Me voy a por comida para los dos.</a:t>
            </a:r>
          </a:p>
          <a:p>
            <a:r>
              <a:rPr lang="es-ES" sz="3300" dirty="0" smtClean="0">
                <a:latin typeface="Cooper Black" pitchFamily="18" charset="0"/>
              </a:rPr>
              <a:t>-Ratón: ¿Quieres que te acompañe? </a:t>
            </a:r>
          </a:p>
          <a:p>
            <a:r>
              <a:rPr lang="es-ES" sz="3300" dirty="0" smtClean="0">
                <a:latin typeface="Cooper Black" pitchFamily="18" charset="0"/>
              </a:rPr>
              <a:t>-Gato: No.</a:t>
            </a:r>
          </a:p>
          <a:p>
            <a:r>
              <a:rPr lang="es-ES" sz="3300" dirty="0" smtClean="0">
                <a:latin typeface="Cooper Black" pitchFamily="18" charset="0"/>
              </a:rPr>
              <a:t>-Ratón: ¿Por qué?</a:t>
            </a:r>
            <a:endParaRPr lang="es-ES" sz="3300" dirty="0">
              <a:latin typeface="Cooper Black" pitchFamily="18" charset="0"/>
            </a:endParaRPr>
          </a:p>
          <a:p>
            <a:pPr>
              <a:buFontTx/>
              <a:buChar char="-"/>
            </a:pPr>
            <a:r>
              <a:rPr lang="es-ES" sz="3300" dirty="0" smtClean="0">
                <a:latin typeface="Cooper Black" pitchFamily="18" charset="0"/>
              </a:rPr>
              <a:t>Gato: Porque voy a la cuidad y es muy peligroso. Te prometo que volveré.</a:t>
            </a:r>
          </a:p>
          <a:p>
            <a:pPr>
              <a:buFontTx/>
              <a:buChar char="-"/>
            </a:pPr>
            <a:r>
              <a:rPr lang="es-ES" sz="3300" dirty="0" smtClean="0">
                <a:latin typeface="Cooper Black" pitchFamily="18" charset="0"/>
              </a:rPr>
              <a:t>Ratón: Bueno, vale!!!</a:t>
            </a:r>
          </a:p>
          <a:p>
            <a:pPr>
              <a:buFontTx/>
              <a:buChar char="-"/>
            </a:pPr>
            <a:r>
              <a:rPr lang="es-ES" sz="3300" dirty="0" smtClean="0">
                <a:latin typeface="Cooper Black" pitchFamily="18" charset="0"/>
              </a:rPr>
              <a:t>G</a:t>
            </a:r>
            <a:r>
              <a:rPr lang="es-ES" sz="3300" dirty="0" smtClean="0">
                <a:latin typeface="Cooper Black" pitchFamily="18" charset="0"/>
              </a:rPr>
              <a:t>ato</a:t>
            </a:r>
            <a:r>
              <a:rPr lang="es-ES" sz="3300" dirty="0" smtClean="0">
                <a:latin typeface="Cooper Black" pitchFamily="18" charset="0"/>
              </a:rPr>
              <a:t>: Adiós.</a:t>
            </a:r>
          </a:p>
          <a:p>
            <a:pPr>
              <a:buFontTx/>
              <a:buChar char="-"/>
            </a:pPr>
            <a:r>
              <a:rPr lang="es-ES" sz="3300" dirty="0" smtClean="0">
                <a:latin typeface="Cooper Black" pitchFamily="18" charset="0"/>
              </a:rPr>
              <a:t>Ratón: Adiós. </a:t>
            </a:r>
          </a:p>
        </p:txBody>
      </p:sp>
      <p:pic>
        <p:nvPicPr>
          <p:cNvPr id="3074" name="Picture 2" descr="http://1.bp.blogspot.com/-4XLNVpa7GiM/UFtWBMncBzI/AAAAAAAAK_A/CQd9Lg-bNq8/s1600/gato2+(2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71546"/>
            <a:ext cx="4527626" cy="4857784"/>
          </a:xfrm>
          <a:prstGeom prst="rect">
            <a:avLst/>
          </a:prstGeom>
          <a:noFill/>
        </p:spPr>
      </p:pic>
      <p:pic>
        <p:nvPicPr>
          <p:cNvPr id="3076" name="Picture 4" descr="http://www.anipedia.net/images/gifs-animados-ratones-divertidos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85728"/>
            <a:ext cx="4857773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42910" y="642918"/>
            <a:ext cx="7929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latin typeface="Cooper Black" pitchFamily="18" charset="0"/>
              </a:rPr>
              <a:t>El ratón le estuvo esperándole y nunca volvió.</a:t>
            </a:r>
            <a:endParaRPr lang="es-ES" sz="4400" dirty="0">
              <a:latin typeface="Cooper Black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4348" y="2714620"/>
            <a:ext cx="7572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latin typeface="Cooper Black" pitchFamily="18" charset="0"/>
              </a:rPr>
              <a:t>- Ratón: </a:t>
            </a:r>
            <a:r>
              <a:rPr lang="es-ES" sz="4000" dirty="0" smtClean="0">
                <a:latin typeface="Cooper Black" pitchFamily="18" charset="0"/>
              </a:rPr>
              <a:t>Estoy </a:t>
            </a:r>
            <a:r>
              <a:rPr lang="es-ES" sz="4000" dirty="0" smtClean="0">
                <a:latin typeface="Cooper Black" pitchFamily="18" charset="0"/>
              </a:rPr>
              <a:t>preocupado. Voy a buscarle.</a:t>
            </a:r>
            <a:endParaRPr lang="es-ES" sz="4000" dirty="0">
              <a:latin typeface="Cooper Black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1472" y="4071942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Cooper Black" pitchFamily="18" charset="0"/>
              </a:rPr>
              <a:t>El gato llegó a </a:t>
            </a:r>
            <a:r>
              <a:rPr lang="es-ES" sz="3600" dirty="0" smtClean="0">
                <a:latin typeface="Cooper Black" pitchFamily="18" charset="0"/>
              </a:rPr>
              <a:t>casa, </a:t>
            </a:r>
            <a:r>
              <a:rPr lang="es-ES" sz="3600" dirty="0" smtClean="0">
                <a:latin typeface="Cooper Black" pitchFamily="18" charset="0"/>
              </a:rPr>
              <a:t>y no había </a:t>
            </a:r>
            <a:r>
              <a:rPr lang="es-ES" sz="3600" dirty="0" smtClean="0">
                <a:latin typeface="Cooper Black" pitchFamily="18" charset="0"/>
              </a:rPr>
              <a:t>nadie, </a:t>
            </a:r>
            <a:r>
              <a:rPr lang="es-ES" sz="3600" dirty="0" smtClean="0">
                <a:latin typeface="Cooper Black" pitchFamily="18" charset="0"/>
              </a:rPr>
              <a:t>el ratón no estaba.</a:t>
            </a:r>
          </a:p>
          <a:p>
            <a:r>
              <a:rPr lang="es-ES" sz="3600" dirty="0" smtClean="0">
                <a:latin typeface="Cooper Black" pitchFamily="18" charset="0"/>
              </a:rPr>
              <a:t>-Gato: Hola, hay alguien en casa.</a:t>
            </a:r>
          </a:p>
          <a:p>
            <a:r>
              <a:rPr lang="es-ES" sz="3600" dirty="0" smtClean="0">
                <a:latin typeface="Cooper Black" pitchFamily="18" charset="0"/>
              </a:rPr>
              <a:t>(</a:t>
            </a:r>
            <a:r>
              <a:rPr lang="es-ES" sz="3600" dirty="0">
                <a:latin typeface="Cooper Black" pitchFamily="18" charset="0"/>
              </a:rPr>
              <a:t>N</a:t>
            </a:r>
            <a:r>
              <a:rPr lang="es-ES" sz="3600" dirty="0" smtClean="0">
                <a:latin typeface="Cooper Black" pitchFamily="18" charset="0"/>
              </a:rPr>
              <a:t>adie contesto).  </a:t>
            </a:r>
            <a:endParaRPr lang="es-ES" sz="3600" dirty="0">
              <a:latin typeface="Cooper Black" pitchFamily="18" charset="0"/>
            </a:endParaRPr>
          </a:p>
        </p:txBody>
      </p:sp>
      <p:pic>
        <p:nvPicPr>
          <p:cNvPr id="17410" name="Picture 2" descr="http://1.bp.blogspot.com/-3A3mKQh8U-4/UQ8A2YpiA1I/AAAAAAAACNY/69OZgczi5qk/s1600/1673_animado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6643734" cy="5411707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85786" y="857232"/>
            <a:ext cx="75009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Cooper Black" pitchFamily="18" charset="0"/>
              </a:rPr>
              <a:t>Entonces se hicieron enemigos y se enfadaron.</a:t>
            </a:r>
          </a:p>
          <a:p>
            <a:endParaRPr lang="es-ES" sz="4800" dirty="0" smtClean="0">
              <a:latin typeface="Cooper Black" pitchFamily="18" charset="0"/>
            </a:endParaRPr>
          </a:p>
          <a:p>
            <a:r>
              <a:rPr lang="es-ES" sz="4800" dirty="0" smtClean="0">
                <a:latin typeface="Cooper Black" pitchFamily="18" charset="0"/>
              </a:rPr>
              <a:t>MORALEJA: No te fíes de un gato y un ratón que sean amigos. </a:t>
            </a:r>
            <a:endParaRPr lang="es-ES" sz="4800" dirty="0">
              <a:latin typeface="Cooper Black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TRABAJO REALIZADO POR: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142976" y="1714488"/>
            <a:ext cx="6370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PAOLA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8434" name="Picture 2" descr="gif animados graciosos-1-gifs-animados-graciosas2-5b1-5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86124"/>
            <a:ext cx="2928958" cy="3083114"/>
          </a:xfrm>
          <a:prstGeom prst="rect">
            <a:avLst/>
          </a:prstGeom>
          <a:noFill/>
        </p:spPr>
      </p:pic>
      <p:pic>
        <p:nvPicPr>
          <p:cNvPr id="18436" name="Picture 4" descr="http://25.media.tumblr.com/de8456aac16ef76ff2e58a36ed7b2518/tumblr_mfnamtnqaQ1s1u00uo1_50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000372"/>
            <a:ext cx="4743450" cy="3076575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172</Words>
  <Application>Microsoft Office PowerPoint</Application>
  <PresentationFormat>Presentación en pantalla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Flujo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Victor_Bea</dc:creator>
  <cp:lastModifiedBy>Victor_Bea</cp:lastModifiedBy>
  <cp:revision>21</cp:revision>
  <dcterms:created xsi:type="dcterms:W3CDTF">2014-11-09T10:36:05Z</dcterms:created>
  <dcterms:modified xsi:type="dcterms:W3CDTF">2014-11-09T14:18:46Z</dcterms:modified>
</cp:coreProperties>
</file>